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8" r:id="rId2"/>
    <p:sldId id="259" r:id="rId3"/>
    <p:sldId id="290" r:id="rId4"/>
    <p:sldId id="268" r:id="rId5"/>
    <p:sldId id="299" r:id="rId6"/>
    <p:sldId id="298" r:id="rId7"/>
    <p:sldId id="296" r:id="rId8"/>
    <p:sldId id="274" r:id="rId9"/>
    <p:sldId id="297" r:id="rId10"/>
    <p:sldId id="257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70" r:id="rId21"/>
    <p:sldId id="271" r:id="rId22"/>
    <p:sldId id="272" r:id="rId23"/>
    <p:sldId id="273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1" r:id="rId40"/>
    <p:sldId id="292" r:id="rId41"/>
    <p:sldId id="293" r:id="rId42"/>
    <p:sldId id="294" r:id="rId43"/>
    <p:sldId id="295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Raleway" pitchFamily="2" charset="0"/>
      <p:regular r:id="rId54"/>
      <p:bold r:id="rId55"/>
      <p:italic r:id="rId56"/>
      <p:boldItalic r:id="rId57"/>
    </p:embeddedFont>
    <p:embeddedFont>
      <p:font typeface="Raleway Thin" pitchFamily="2" charset="0"/>
      <p:regular r:id="rId58"/>
      <p:bold r:id="rId59"/>
      <p:italic r:id="rId60"/>
      <p:boldItalic r:id="rId61"/>
    </p:embeddedFont>
    <p:embeddedFont>
      <p:font typeface="Work Sans" pitchFamily="2" charset="0"/>
      <p:regular r:id="rId62"/>
      <p:bold r:id="rId63"/>
      <p:italic r:id="rId64"/>
      <p:boldItalic r:id="rId65"/>
    </p:embeddedFont>
    <p:embeddedFont>
      <p:font typeface="Work Sans Regular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8AEA8F-2872-4573-83B6-786F2DF8B1FA}">
  <a:tblStyle styleId="{B28AEA8F-2872-4573-83B6-786F2DF8B1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68701B-E7FF-40CD-BBB2-7382C90321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560" y="-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7d71393d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d7d71393d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7d71393d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7d71393d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7d71393d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7d71393d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7d71393d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7d71393d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7d71393d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d7d71393d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7d71393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d7d71393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7d71393d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7d71393d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7d71393d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7d71393d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7d71393d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7d71393d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7d71393d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7d71393d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77a2db5b9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77a2db5b9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518960c9c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8518960c9c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6fbe0f23cc_5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6fbe0f23cc_5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388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277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896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7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363974" y="-139386"/>
            <a:ext cx="2380859" cy="2120450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38350" y="1180336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 rot="3886626">
            <a:off x="5504907" y="3800569"/>
            <a:ext cx="2184896" cy="191239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 rot="-10114520">
            <a:off x="6110162" y="-457878"/>
            <a:ext cx="3531172" cy="1733961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6891075" y="3047950"/>
            <a:ext cx="1416809" cy="1458918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216025" y="3144854"/>
            <a:ext cx="6711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 rot="-1859257">
            <a:off x="7432020" y="368594"/>
            <a:ext cx="1201023" cy="1494418"/>
          </a:xfrm>
          <a:custGeom>
            <a:avLst/>
            <a:gdLst/>
            <a:ahLst/>
            <a:cxnLst/>
            <a:rect l="l" t="t" r="r" b="b"/>
            <a:pathLst>
              <a:path w="1166698" h="1451708" extrusionOk="0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scribbles 2">
  <p:cSld name="BLANK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-363975" y="-139378"/>
            <a:ext cx="1725952" cy="1537174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-833250" y="989836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2"/>
          <p:cNvSpPr/>
          <p:nvPr/>
        </p:nvSpPr>
        <p:spPr>
          <a:xfrm rot="3883627">
            <a:off x="5783707" y="3854784"/>
            <a:ext cx="1547313" cy="191239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/>
          <p:nvPr/>
        </p:nvSpPr>
        <p:spPr>
          <a:xfrm rot="-10111965">
            <a:off x="7102246" y="-359891"/>
            <a:ext cx="2575201" cy="1264627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/>
          <p:nvPr/>
        </p:nvSpPr>
        <p:spPr>
          <a:xfrm>
            <a:off x="4738425" y="4133800"/>
            <a:ext cx="1416809" cy="1458918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/>
          <p:nvPr/>
        </p:nvSpPr>
        <p:spPr>
          <a:xfrm rot="-1859643">
            <a:off x="7847841" y="325734"/>
            <a:ext cx="945912" cy="1176986"/>
          </a:xfrm>
          <a:custGeom>
            <a:avLst/>
            <a:gdLst/>
            <a:ahLst/>
            <a:cxnLst/>
            <a:rect l="l" t="t" r="r" b="b"/>
            <a:pathLst>
              <a:path w="1166698" h="1451708" extrusionOk="0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scribbles 3">
  <p:cSld name="BLANK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7835213" y="336185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 rot="-5400000" flipH="1">
            <a:off x="161815" y="3378547"/>
            <a:ext cx="1825737" cy="2198998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/>
          <p:nvPr/>
        </p:nvSpPr>
        <p:spPr>
          <a:xfrm flipH="1">
            <a:off x="6793464" y="-380376"/>
            <a:ext cx="1780528" cy="158578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/>
          <p:nvPr/>
        </p:nvSpPr>
        <p:spPr>
          <a:xfrm flipH="1">
            <a:off x="-544275" y="645938"/>
            <a:ext cx="1566292" cy="1544222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/>
          <p:nvPr/>
        </p:nvSpPr>
        <p:spPr>
          <a:xfrm flipH="1">
            <a:off x="6244184" y="4423655"/>
            <a:ext cx="2574272" cy="1045975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841169" y="534700"/>
            <a:ext cx="1445085" cy="1017492"/>
          </a:xfrm>
          <a:custGeom>
            <a:avLst/>
            <a:gdLst/>
            <a:ahLst/>
            <a:cxnLst/>
            <a:rect l="l" t="t" r="r" b="b"/>
            <a:pathLst>
              <a:path w="3176012" h="1017492" extrusionOk="0">
                <a:moveTo>
                  <a:pt x="3132430" y="666969"/>
                </a:moveTo>
                <a:cubicBezTo>
                  <a:pt x="3048872" y="666537"/>
                  <a:pt x="2965324" y="665692"/>
                  <a:pt x="2881784" y="664435"/>
                </a:cubicBezTo>
                <a:cubicBezTo>
                  <a:pt x="2911457" y="560567"/>
                  <a:pt x="2629330" y="585051"/>
                  <a:pt x="2573160" y="581778"/>
                </a:cubicBezTo>
                <a:cubicBezTo>
                  <a:pt x="2431445" y="573528"/>
                  <a:pt x="2289782" y="566179"/>
                  <a:pt x="2148177" y="556069"/>
                </a:cubicBezTo>
                <a:cubicBezTo>
                  <a:pt x="2240727" y="555874"/>
                  <a:pt x="2333276" y="556663"/>
                  <a:pt x="2425825" y="558434"/>
                </a:cubicBezTo>
                <a:cubicBezTo>
                  <a:pt x="2478456" y="559458"/>
                  <a:pt x="2566166" y="581688"/>
                  <a:pt x="2608316" y="544824"/>
                </a:cubicBezTo>
                <a:cubicBezTo>
                  <a:pt x="2634593" y="521856"/>
                  <a:pt x="2642475" y="479653"/>
                  <a:pt x="2616256" y="454663"/>
                </a:cubicBezTo>
                <a:cubicBezTo>
                  <a:pt x="2579265" y="419407"/>
                  <a:pt x="2438011" y="441313"/>
                  <a:pt x="2389146" y="440574"/>
                </a:cubicBezTo>
                <a:lnTo>
                  <a:pt x="2590602" y="434326"/>
                </a:lnTo>
                <a:cubicBezTo>
                  <a:pt x="2632162" y="433030"/>
                  <a:pt x="2693051" y="443302"/>
                  <a:pt x="2728454" y="417158"/>
                </a:cubicBezTo>
                <a:cubicBezTo>
                  <a:pt x="2747899" y="402816"/>
                  <a:pt x="2767078" y="370360"/>
                  <a:pt x="2757894" y="345130"/>
                </a:cubicBezTo>
                <a:cubicBezTo>
                  <a:pt x="2742714" y="303452"/>
                  <a:pt x="2686115" y="313698"/>
                  <a:pt x="2651477" y="312804"/>
                </a:cubicBezTo>
                <a:cubicBezTo>
                  <a:pt x="2660837" y="294068"/>
                  <a:pt x="2663839" y="264911"/>
                  <a:pt x="2646986" y="248728"/>
                </a:cubicBezTo>
                <a:cubicBezTo>
                  <a:pt x="2680120" y="248423"/>
                  <a:pt x="3024562" y="270607"/>
                  <a:pt x="2933268" y="147860"/>
                </a:cubicBezTo>
                <a:cubicBezTo>
                  <a:pt x="2897146" y="99292"/>
                  <a:pt x="2784741" y="141185"/>
                  <a:pt x="2733730" y="129746"/>
                </a:cubicBezTo>
                <a:cubicBezTo>
                  <a:pt x="2687191" y="119318"/>
                  <a:pt x="2712340" y="113978"/>
                  <a:pt x="2674228" y="92714"/>
                </a:cubicBezTo>
                <a:cubicBezTo>
                  <a:pt x="2645243" y="76512"/>
                  <a:pt x="2577937" y="90329"/>
                  <a:pt x="2545541" y="90608"/>
                </a:cubicBezTo>
                <a:cubicBezTo>
                  <a:pt x="2178679" y="93790"/>
                  <a:pt x="1798168" y="126162"/>
                  <a:pt x="1433755" y="84322"/>
                </a:cubicBezTo>
                <a:cubicBezTo>
                  <a:pt x="1250435" y="63272"/>
                  <a:pt x="1068009" y="35204"/>
                  <a:pt x="884694" y="14329"/>
                </a:cubicBezTo>
                <a:cubicBezTo>
                  <a:pt x="735538" y="-2670"/>
                  <a:pt x="577346" y="-17628"/>
                  <a:pt x="437822" y="50816"/>
                </a:cubicBezTo>
                <a:cubicBezTo>
                  <a:pt x="408273" y="65313"/>
                  <a:pt x="379241" y="98372"/>
                  <a:pt x="350878" y="109668"/>
                </a:cubicBezTo>
                <a:cubicBezTo>
                  <a:pt x="319765" y="122060"/>
                  <a:pt x="256894" y="110485"/>
                  <a:pt x="223021" y="110776"/>
                </a:cubicBezTo>
                <a:cubicBezTo>
                  <a:pt x="169871" y="111243"/>
                  <a:pt x="91482" y="94445"/>
                  <a:pt x="65516" y="156032"/>
                </a:cubicBezTo>
                <a:cubicBezTo>
                  <a:pt x="14771" y="276459"/>
                  <a:pt x="346820" y="226382"/>
                  <a:pt x="407333" y="225857"/>
                </a:cubicBezTo>
                <a:cubicBezTo>
                  <a:pt x="382988" y="261223"/>
                  <a:pt x="391356" y="241942"/>
                  <a:pt x="371547" y="263673"/>
                </a:cubicBezTo>
                <a:cubicBezTo>
                  <a:pt x="362285" y="273835"/>
                  <a:pt x="349860" y="279920"/>
                  <a:pt x="342859" y="293031"/>
                </a:cubicBezTo>
                <a:cubicBezTo>
                  <a:pt x="330422" y="316362"/>
                  <a:pt x="329650" y="341741"/>
                  <a:pt x="348609" y="360995"/>
                </a:cubicBezTo>
                <a:cubicBezTo>
                  <a:pt x="372423" y="385175"/>
                  <a:pt x="435347" y="372596"/>
                  <a:pt x="466199" y="373400"/>
                </a:cubicBezTo>
                <a:lnTo>
                  <a:pt x="651867" y="378221"/>
                </a:lnTo>
                <a:cubicBezTo>
                  <a:pt x="573879" y="380645"/>
                  <a:pt x="441213" y="359583"/>
                  <a:pt x="368747" y="390892"/>
                </a:cubicBezTo>
                <a:cubicBezTo>
                  <a:pt x="343385" y="401851"/>
                  <a:pt x="318806" y="428856"/>
                  <a:pt x="321827" y="458480"/>
                </a:cubicBezTo>
                <a:cubicBezTo>
                  <a:pt x="326746" y="506685"/>
                  <a:pt x="371898" y="503503"/>
                  <a:pt x="409582" y="508026"/>
                </a:cubicBezTo>
                <a:cubicBezTo>
                  <a:pt x="386553" y="531241"/>
                  <a:pt x="371943" y="584630"/>
                  <a:pt x="411339" y="600884"/>
                </a:cubicBezTo>
                <a:cubicBezTo>
                  <a:pt x="343405" y="598350"/>
                  <a:pt x="166928" y="556814"/>
                  <a:pt x="131772" y="635880"/>
                </a:cubicBezTo>
                <a:cubicBezTo>
                  <a:pt x="90289" y="729204"/>
                  <a:pt x="255649" y="721246"/>
                  <a:pt x="307801" y="727908"/>
                </a:cubicBezTo>
                <a:cubicBezTo>
                  <a:pt x="246264" y="741738"/>
                  <a:pt x="233864" y="812043"/>
                  <a:pt x="286249" y="840461"/>
                </a:cubicBezTo>
                <a:cubicBezTo>
                  <a:pt x="316266" y="856741"/>
                  <a:pt x="382177" y="852127"/>
                  <a:pt x="416433" y="856054"/>
                </a:cubicBezTo>
                <a:cubicBezTo>
                  <a:pt x="459851" y="861049"/>
                  <a:pt x="503294" y="865849"/>
                  <a:pt x="546760" y="870455"/>
                </a:cubicBezTo>
                <a:lnTo>
                  <a:pt x="307074" y="867571"/>
                </a:lnTo>
                <a:cubicBezTo>
                  <a:pt x="234078" y="866696"/>
                  <a:pt x="137690" y="848886"/>
                  <a:pt x="67396" y="864693"/>
                </a:cubicBezTo>
                <a:cubicBezTo>
                  <a:pt x="34339" y="872127"/>
                  <a:pt x="1522" y="890137"/>
                  <a:pt x="64" y="929676"/>
                </a:cubicBezTo>
                <a:cubicBezTo>
                  <a:pt x="-1912" y="983266"/>
                  <a:pt x="42072" y="980823"/>
                  <a:pt x="83198" y="981970"/>
                </a:cubicBezTo>
                <a:cubicBezTo>
                  <a:pt x="403995" y="990907"/>
                  <a:pt x="725407" y="989695"/>
                  <a:pt x="1046308" y="993552"/>
                </a:cubicBezTo>
                <a:lnTo>
                  <a:pt x="2007104" y="1005107"/>
                </a:lnTo>
                <a:lnTo>
                  <a:pt x="2216500" y="1007628"/>
                </a:lnTo>
                <a:cubicBezTo>
                  <a:pt x="2281116" y="1008406"/>
                  <a:pt x="2380661" y="1029870"/>
                  <a:pt x="2442301" y="1008062"/>
                </a:cubicBezTo>
                <a:cubicBezTo>
                  <a:pt x="2472610" y="997343"/>
                  <a:pt x="2504525" y="959819"/>
                  <a:pt x="2492366" y="924777"/>
                </a:cubicBezTo>
                <a:cubicBezTo>
                  <a:pt x="2474159" y="872366"/>
                  <a:pt x="2381750" y="891530"/>
                  <a:pt x="2340339" y="890376"/>
                </a:cubicBezTo>
                <a:cubicBezTo>
                  <a:pt x="2462000" y="767804"/>
                  <a:pt x="2123203" y="781913"/>
                  <a:pt x="2079834" y="779146"/>
                </a:cubicBezTo>
                <a:cubicBezTo>
                  <a:pt x="2324102" y="782416"/>
                  <a:pt x="2568385" y="784145"/>
                  <a:pt x="2812683" y="784331"/>
                </a:cubicBezTo>
                <a:cubicBezTo>
                  <a:pt x="2871480" y="784361"/>
                  <a:pt x="2930277" y="784307"/>
                  <a:pt x="2989075" y="784168"/>
                </a:cubicBezTo>
                <a:cubicBezTo>
                  <a:pt x="3032100" y="784065"/>
                  <a:pt x="3097105" y="797474"/>
                  <a:pt x="3136247" y="778206"/>
                </a:cubicBezTo>
                <a:cubicBezTo>
                  <a:pt x="3182345" y="755575"/>
                  <a:pt x="3205465" y="667332"/>
                  <a:pt x="3132430" y="666969"/>
                </a:cubicBezTo>
                <a:close/>
                <a:moveTo>
                  <a:pt x="587432" y="607728"/>
                </a:moveTo>
                <a:cubicBezTo>
                  <a:pt x="565083" y="606864"/>
                  <a:pt x="542732" y="605999"/>
                  <a:pt x="520380" y="605135"/>
                </a:cubicBezTo>
                <a:lnTo>
                  <a:pt x="750245" y="605135"/>
                </a:lnTo>
                <a:cubicBezTo>
                  <a:pt x="745967" y="625232"/>
                  <a:pt x="610922" y="608687"/>
                  <a:pt x="587432" y="60772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216025" y="1552200"/>
            <a:ext cx="5456700" cy="23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/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1216025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9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1482850" y="-478441"/>
            <a:ext cx="1691129" cy="1577178"/>
          </a:xfrm>
          <a:custGeom>
            <a:avLst/>
            <a:gdLst/>
            <a:ahLst/>
            <a:cxnLst/>
            <a:rect l="l" t="t" r="r" b="b"/>
            <a:pathLst>
              <a:path w="1445409" h="1348015" extrusionOk="0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524748" y="2004302"/>
            <a:ext cx="2169605" cy="2139034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 rot="5828734">
            <a:off x="6579602" y="3865726"/>
            <a:ext cx="2358243" cy="1159370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 rot="2087446">
            <a:off x="-347111" y="4074972"/>
            <a:ext cx="1577102" cy="138040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6000753" y="-218972"/>
            <a:ext cx="3409660" cy="862777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258525" y="-549627"/>
            <a:ext cx="2337836" cy="230489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 rot="1832534">
            <a:off x="8091114" y="518904"/>
            <a:ext cx="1576304" cy="1379706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 rot="-2178819">
            <a:off x="7229719" y="2940743"/>
            <a:ext cx="2971008" cy="1464977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6757725" y="370475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-608751" y="1003175"/>
            <a:ext cx="1262060" cy="112402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-544275" y="322850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/>
          <p:nvPr/>
        </p:nvSpPr>
        <p:spPr>
          <a:xfrm rot="5400000">
            <a:off x="7272240" y="3378547"/>
            <a:ext cx="1825737" cy="2198998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685804" y="-380379"/>
            <a:ext cx="2346749" cy="209007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8237775" y="436811"/>
            <a:ext cx="1780932" cy="1755838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602736" y="4310518"/>
            <a:ext cx="2574272" cy="1045975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1216025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2"/>
          </p:nvPr>
        </p:nvSpPr>
        <p:spPr>
          <a:xfrm>
            <a:off x="4939920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7685537" y="1390705"/>
            <a:ext cx="2138785" cy="2202352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-628647" y="-96447"/>
            <a:ext cx="3409660" cy="862777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83975" y="-519363"/>
            <a:ext cx="1832056" cy="1708609"/>
          </a:xfrm>
          <a:custGeom>
            <a:avLst/>
            <a:gdLst/>
            <a:ahLst/>
            <a:cxnLst/>
            <a:rect l="l" t="t" r="r" b="b"/>
            <a:pathLst>
              <a:path w="1445409" h="1348015" extrusionOk="0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33349" y="3953347"/>
            <a:ext cx="1543088" cy="15213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7"/>
          <p:cNvSpPr/>
          <p:nvPr/>
        </p:nvSpPr>
        <p:spPr>
          <a:xfrm rot="4213030">
            <a:off x="-435731" y="3147919"/>
            <a:ext cx="1834203" cy="901739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183975" y="1863125"/>
            <a:ext cx="20313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2"/>
          </p:nvPr>
        </p:nvSpPr>
        <p:spPr>
          <a:xfrm>
            <a:off x="3542027" y="1863125"/>
            <a:ext cx="20313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3"/>
          </p:nvPr>
        </p:nvSpPr>
        <p:spPr>
          <a:xfrm>
            <a:off x="5900079" y="1863125"/>
            <a:ext cx="20313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 rot="3886626">
            <a:off x="-462593" y="-88356"/>
            <a:ext cx="2184896" cy="191239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8"/>
          <p:cNvSpPr/>
          <p:nvPr/>
        </p:nvSpPr>
        <p:spPr>
          <a:xfrm rot="-1859020">
            <a:off x="564045" y="369917"/>
            <a:ext cx="1439126" cy="1790687"/>
          </a:xfrm>
          <a:custGeom>
            <a:avLst/>
            <a:gdLst/>
            <a:ahLst/>
            <a:cxnLst/>
            <a:rect l="l" t="t" r="r" b="b"/>
            <a:pathLst>
              <a:path w="1166698" h="1451708" extrusionOk="0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630174" y="4286374"/>
            <a:ext cx="2080693" cy="1853115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-327075" y="4286376"/>
            <a:ext cx="1543088" cy="15213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8"/>
          <p:cNvSpPr/>
          <p:nvPr/>
        </p:nvSpPr>
        <p:spPr>
          <a:xfrm rot="10039177">
            <a:off x="6208704" y="4295609"/>
            <a:ext cx="2660802" cy="1303235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7826250" y="448624"/>
            <a:ext cx="1857351" cy="1732199"/>
          </a:xfrm>
          <a:custGeom>
            <a:avLst/>
            <a:gdLst/>
            <a:ahLst/>
            <a:cxnLst/>
            <a:rect l="l" t="t" r="r" b="b"/>
            <a:pathLst>
              <a:path w="1445409" h="1348015" extrusionOk="0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-628647" y="-96447"/>
            <a:ext cx="3409660" cy="862777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991200" y="-435573"/>
            <a:ext cx="1542974" cy="1439006"/>
          </a:xfrm>
          <a:custGeom>
            <a:avLst/>
            <a:gdLst/>
            <a:ahLst/>
            <a:cxnLst/>
            <a:rect l="l" t="t" r="r" b="b"/>
            <a:pathLst>
              <a:path w="1445409" h="1348015" extrusionOk="0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133349" y="3953347"/>
            <a:ext cx="1543088" cy="15213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9"/>
          <p:cNvSpPr/>
          <p:nvPr/>
        </p:nvSpPr>
        <p:spPr>
          <a:xfrm rot="4213030">
            <a:off x="-435731" y="3147919"/>
            <a:ext cx="1834203" cy="901739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1216025" y="0"/>
            <a:ext cx="1415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9"/>
          <p:cNvSpPr/>
          <p:nvPr/>
        </p:nvSpPr>
        <p:spPr>
          <a:xfrm rot="-5400000">
            <a:off x="7814124" y="1453499"/>
            <a:ext cx="2080693" cy="1853115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scribbles 1">
  <p:cSld name="BLANK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-296625" y="-263875"/>
            <a:ext cx="2030379" cy="2001770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/>
          <p:nvPr/>
        </p:nvSpPr>
        <p:spPr>
          <a:xfrm rot="1832534">
            <a:off x="8091114" y="518904"/>
            <a:ext cx="1576304" cy="1379706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 rot="-2178819">
            <a:off x="7229719" y="2940743"/>
            <a:ext cx="2971008" cy="1464977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6757725" y="370475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-494451" y="1212725"/>
            <a:ext cx="1262060" cy="112402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Regular"/>
              <a:buChar char="✘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Regular"/>
              <a:buChar char="✗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hugelol.com/lol/715037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work-sa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ctrTitle" idx="4294967295"/>
          </p:nvPr>
        </p:nvSpPr>
        <p:spPr>
          <a:xfrm>
            <a:off x="1114400" y="884775"/>
            <a:ext cx="2991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b="1" dirty="0"/>
              <a:t>Selfie</a:t>
            </a:r>
            <a:endParaRPr sz="7200" b="1"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4294967295"/>
          </p:nvPr>
        </p:nvSpPr>
        <p:spPr>
          <a:xfrm>
            <a:off x="1114400" y="2084399"/>
            <a:ext cx="2991600" cy="218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latin typeface="Work Sans"/>
                <a:ea typeface="Work Sans"/>
                <a:cs typeface="Work Sans"/>
                <a:sym typeface="Work Sans"/>
              </a:rPr>
              <a:t>Techhat Apes</a:t>
            </a:r>
            <a:endParaRPr sz="2000"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dirty="0"/>
              <a:t>A</a:t>
            </a:r>
            <a:r>
              <a:rPr lang="en" sz="2000" dirty="0"/>
              <a:t>lagappan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Bakyalakshmi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Elayaraman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Inba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Shiva</a:t>
            </a:r>
            <a:endParaRPr sz="2000" dirty="0"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913642" y="1173450"/>
            <a:ext cx="2441683" cy="2796600"/>
          </a:xfrm>
          <a:prstGeom prst="wedgeRectCallout">
            <a:avLst>
              <a:gd name="adj1" fmla="val -69878"/>
              <a:gd name="adj2" fmla="val -33138"/>
            </a:avLst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2"/>
          </p:nvPr>
        </p:nvSpPr>
        <p:spPr>
          <a:xfrm>
            <a:off x="4939923" y="1863125"/>
            <a:ext cx="2988000" cy="1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EDIT IN POWERPOINT®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Click on the button under the presentation preview that says </a:t>
            </a:r>
            <a:r>
              <a:rPr lang="en" sz="1100" b="1"/>
              <a:t>"Download as PowerPoint template"</a:t>
            </a:r>
            <a:r>
              <a:rPr lang="en" sz="1100"/>
              <a:t>. You will get a .pptx file that you can edit in PowerPoint.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Remember to download and install the fonts used in this presentation (you’ll find the links to the font files needed in the </a:t>
            </a:r>
            <a:r>
              <a:rPr lang="en" sz="11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100"/>
              <a:t>)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1216025" y="1863125"/>
            <a:ext cx="2988000" cy="1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/>
              <a:t>EDIT IN GOOGLE SLIDES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Click on the button under the presentation preview that says </a:t>
            </a:r>
            <a:r>
              <a:rPr lang="en" sz="1100" b="1"/>
              <a:t>"Use as Google Slides Theme"</a:t>
            </a:r>
            <a:r>
              <a:rPr lang="en" sz="1100"/>
              <a:t>.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You will get a copy of this document on your Google Drive and will be able to edit, add or delete slides.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/>
              <a:t>You have to be signed in to your Google account.</a:t>
            </a:r>
            <a:endParaRPr sz="1100"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2"/>
          </p:nvPr>
        </p:nvSpPr>
        <p:spPr>
          <a:xfrm>
            <a:off x="1216025" y="3996475"/>
            <a:ext cx="6711900" cy="7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More info on how to use this template at </a:t>
            </a:r>
            <a:r>
              <a:rPr lang="en" sz="1100" b="1" u="sng">
                <a:solidFill>
                  <a:schemeClr val="hlink"/>
                </a:solidFill>
                <a:hlinkClick r:id="rId4"/>
              </a:rPr>
              <a:t>www.slidescarnival.com/help-use-presentation-template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This template is free to use under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Creative Commons Attribution license</a:t>
            </a:r>
            <a:r>
              <a:rPr lang="en" sz="1100"/>
              <a:t>. You can keep the Credits slide or mention SlidesCarnival and other resources used in a slide footer.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216025" y="1552200"/>
            <a:ext cx="5456700" cy="23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</a:t>
            </a:r>
            <a:r>
              <a:rPr lang="en">
                <a:highlight>
                  <a:srgbClr val="FFFFFF"/>
                </a:highlight>
              </a:rPr>
              <a:t>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✘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3145251" y="226299"/>
            <a:ext cx="2938896" cy="2788091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2125050" y="2646262"/>
            <a:ext cx="4979291" cy="1159826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ctrTitle" idx="4294967295"/>
          </p:nvPr>
        </p:nvSpPr>
        <p:spPr>
          <a:xfrm>
            <a:off x="1532500" y="2421550"/>
            <a:ext cx="6078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4294967295"/>
          </p:nvPr>
        </p:nvSpPr>
        <p:spPr>
          <a:xfrm>
            <a:off x="1532500" y="3563952"/>
            <a:ext cx="6078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4572818" y="775376"/>
            <a:ext cx="1455284" cy="147466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8" name="Google Shape;158;p20"/>
          <p:cNvSpPr/>
          <p:nvPr/>
        </p:nvSpPr>
        <p:spPr>
          <a:xfrm rot="1473012">
            <a:off x="3249604" y="1511667"/>
            <a:ext cx="850851" cy="82881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4291348" y="634450"/>
            <a:ext cx="372489" cy="36196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0" name="Google Shape;160;p20"/>
          <p:cNvSpPr/>
          <p:nvPr/>
        </p:nvSpPr>
        <p:spPr>
          <a:xfrm rot="2487327">
            <a:off x="4051770" y="2276952"/>
            <a:ext cx="265047" cy="257558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1216025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White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your content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2"/>
          </p:nvPr>
        </p:nvSpPr>
        <p:spPr>
          <a:xfrm>
            <a:off x="4939920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Black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1183975" y="1863125"/>
            <a:ext cx="20313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2"/>
          </p:nvPr>
        </p:nvSpPr>
        <p:spPr>
          <a:xfrm>
            <a:off x="3542027" y="1863125"/>
            <a:ext cx="20313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3"/>
          </p:nvPr>
        </p:nvSpPr>
        <p:spPr>
          <a:xfrm>
            <a:off x="5900079" y="1863125"/>
            <a:ext cx="20313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1216025" y="1536575"/>
            <a:ext cx="37410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 picture is worth a thousand words</a:t>
            </a:r>
            <a:endParaRPr sz="3400"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1216025" y="2396525"/>
            <a:ext cx="3741000" cy="187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2825" y="902025"/>
            <a:ext cx="3339600" cy="333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title" idx="4294967295"/>
          </p:nvPr>
        </p:nvSpPr>
        <p:spPr>
          <a:xfrm>
            <a:off x="1131700" y="0"/>
            <a:ext cx="27126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Want big impact?</a:t>
            </a:r>
            <a:endParaRPr sz="2400" b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Use big image.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1216025" y="14603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199" name="Google Shape;199;p25"/>
          <p:cNvCxnSpPr>
            <a:stCxn id="200" idx="6"/>
            <a:endCxn id="201" idx="2"/>
          </p:cNvCxnSpPr>
          <p:nvPr/>
        </p:nvCxnSpPr>
        <p:spPr>
          <a:xfrm>
            <a:off x="2566825" y="3333750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25"/>
          <p:cNvCxnSpPr>
            <a:stCxn id="200" idx="6"/>
            <a:endCxn id="203" idx="2"/>
          </p:cNvCxnSpPr>
          <p:nvPr/>
        </p:nvCxnSpPr>
        <p:spPr>
          <a:xfrm rot="10800000" flipH="1">
            <a:off x="2566825" y="2397750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5"/>
          <p:cNvCxnSpPr>
            <a:stCxn id="205" idx="3"/>
            <a:endCxn id="206" idx="2"/>
          </p:cNvCxnSpPr>
          <p:nvPr/>
        </p:nvCxnSpPr>
        <p:spPr>
          <a:xfrm rot="10800000" flipH="1">
            <a:off x="4625350" y="1940550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5"/>
          <p:cNvCxnSpPr>
            <a:stCxn id="205" idx="3"/>
            <a:endCxn id="208" idx="2"/>
          </p:cNvCxnSpPr>
          <p:nvPr/>
        </p:nvCxnSpPr>
        <p:spPr>
          <a:xfrm>
            <a:off x="4625350" y="2397750"/>
            <a:ext cx="586200" cy="442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25"/>
          <p:cNvCxnSpPr>
            <a:stCxn id="210" idx="3"/>
            <a:endCxn id="211" idx="2"/>
          </p:cNvCxnSpPr>
          <p:nvPr/>
        </p:nvCxnSpPr>
        <p:spPr>
          <a:xfrm rot="10800000" flipH="1">
            <a:off x="4625350" y="3812550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25"/>
          <p:cNvCxnSpPr>
            <a:stCxn id="210" idx="3"/>
            <a:endCxn id="213" idx="2"/>
          </p:cNvCxnSpPr>
          <p:nvPr/>
        </p:nvCxnSpPr>
        <p:spPr>
          <a:xfrm>
            <a:off x="4625350" y="4269750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4" name="Google Shape;214;p25"/>
          <p:cNvGrpSpPr/>
          <p:nvPr/>
        </p:nvGrpSpPr>
        <p:grpSpPr>
          <a:xfrm>
            <a:off x="5211550" y="1780950"/>
            <a:ext cx="1356300" cy="319200"/>
            <a:chOff x="5592550" y="1018950"/>
            <a:chExt cx="1356300" cy="319200"/>
          </a:xfrm>
        </p:grpSpPr>
        <p:sp>
          <p:nvSpPr>
            <p:cNvPr id="215" name="Google Shape;215;p25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</a:t>
              </a:r>
              <a:endParaRPr sz="11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3269050" y="2238150"/>
            <a:ext cx="1356300" cy="319200"/>
            <a:chOff x="3650050" y="1476150"/>
            <a:chExt cx="1356300" cy="319200"/>
          </a:xfrm>
        </p:grpSpPr>
        <p:sp>
          <p:nvSpPr>
            <p:cNvPr id="205" name="Google Shape;205;p25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</a:t>
              </a:r>
              <a:endParaRPr sz="11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1204550" y="3174150"/>
            <a:ext cx="1362275" cy="319200"/>
            <a:chOff x="1596750" y="2412150"/>
            <a:chExt cx="1362275" cy="319200"/>
          </a:xfrm>
        </p:grpSpPr>
        <p:sp>
          <p:nvSpPr>
            <p:cNvPr id="218" name="Google Shape;218;p25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</a:t>
              </a:r>
              <a:endParaRPr sz="11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219" name="Google Shape;219;p25"/>
          <p:cNvGrpSpPr/>
          <p:nvPr/>
        </p:nvGrpSpPr>
        <p:grpSpPr>
          <a:xfrm>
            <a:off x="3269050" y="4110150"/>
            <a:ext cx="1356300" cy="319200"/>
            <a:chOff x="3650050" y="3348150"/>
            <a:chExt cx="1356300" cy="319200"/>
          </a:xfrm>
        </p:grpSpPr>
        <p:sp>
          <p:nvSpPr>
            <p:cNvPr id="210" name="Google Shape;210;p25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</a:t>
              </a:r>
              <a:endParaRPr sz="11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220" name="Google Shape;220;p25"/>
          <p:cNvGrpSpPr/>
          <p:nvPr/>
        </p:nvGrpSpPr>
        <p:grpSpPr>
          <a:xfrm>
            <a:off x="5211550" y="2695350"/>
            <a:ext cx="1356300" cy="319200"/>
            <a:chOff x="5592550" y="1933350"/>
            <a:chExt cx="1356300" cy="319200"/>
          </a:xfrm>
        </p:grpSpPr>
        <p:sp>
          <p:nvSpPr>
            <p:cNvPr id="221" name="Google Shape;221;p25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</a:t>
              </a:r>
              <a:endParaRPr sz="11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222" name="Google Shape;222;p25"/>
          <p:cNvGrpSpPr/>
          <p:nvPr/>
        </p:nvGrpSpPr>
        <p:grpSpPr>
          <a:xfrm>
            <a:off x="5211550" y="3652950"/>
            <a:ext cx="1356300" cy="319200"/>
            <a:chOff x="5592550" y="2890950"/>
            <a:chExt cx="1356300" cy="319200"/>
          </a:xfrm>
        </p:grpSpPr>
        <p:sp>
          <p:nvSpPr>
            <p:cNvPr id="223" name="Google Shape;223;p25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</a:t>
              </a:r>
              <a:endParaRPr sz="11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224" name="Google Shape;224;p25"/>
          <p:cNvGrpSpPr/>
          <p:nvPr/>
        </p:nvGrpSpPr>
        <p:grpSpPr>
          <a:xfrm>
            <a:off x="5211550" y="4567350"/>
            <a:ext cx="1356300" cy="319200"/>
            <a:chOff x="5592550" y="3805350"/>
            <a:chExt cx="1356300" cy="319200"/>
          </a:xfrm>
        </p:grpSpPr>
        <p:sp>
          <p:nvSpPr>
            <p:cNvPr id="225" name="Google Shape;225;p25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</a:t>
              </a:r>
              <a:endParaRPr sz="11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dist="19050" dir="5400000" algn="bl" rotWithShape="0">
              <a:srgbClr val="783F04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1216025" y="241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1941350" y="1904950"/>
            <a:ext cx="7563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our office</a:t>
            </a:r>
            <a:endParaRPr sz="100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1156533" y="2232580"/>
            <a:ext cx="132939" cy="126117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2921533" y="3811730"/>
            <a:ext cx="132939" cy="126117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3895208" y="1981330"/>
            <a:ext cx="132939" cy="126117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4617108" y="4152505"/>
            <a:ext cx="132939" cy="126117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6741783" y="2542455"/>
            <a:ext cx="132939" cy="126117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7385733" y="4152505"/>
            <a:ext cx="132939" cy="126117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ctrTitle"/>
          </p:nvPr>
        </p:nvSpPr>
        <p:spPr>
          <a:xfrm>
            <a:off x="1216050" y="903411"/>
            <a:ext cx="6711900" cy="7425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Short Answers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7EB0E-22E0-A11B-1885-FD4E96CD01DB}"/>
              </a:ext>
            </a:extLst>
          </p:cNvPr>
          <p:cNvSpPr txBox="1"/>
          <p:nvPr/>
        </p:nvSpPr>
        <p:spPr>
          <a:xfrm>
            <a:off x="2068705" y="1851950"/>
            <a:ext cx="50065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When was taking photos banned in the White House?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Who took the first mirror self?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How many times does V sauce thinks you die? What are the three ways you die?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Who took cool mirror selfies in the 1950s?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For which award Hero Mix was nominated?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>
            <a:off x="1234925" y="1463525"/>
            <a:ext cx="6911652" cy="1551998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95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ctrTitle" idx="4294967295"/>
          </p:nvPr>
        </p:nvSpPr>
        <p:spPr>
          <a:xfrm>
            <a:off x="1695200" y="724200"/>
            <a:ext cx="57537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89,526,124$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260" name="Google Shape;260;p29"/>
          <p:cNvSpPr txBox="1">
            <a:spLocks noGrp="1"/>
          </p:cNvSpPr>
          <p:nvPr>
            <p:ph type="subTitle" idx="4294967295"/>
          </p:nvPr>
        </p:nvSpPr>
        <p:spPr>
          <a:xfrm>
            <a:off x="1695200" y="1487508"/>
            <a:ext cx="57537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ctrTitle" idx="4294967295"/>
          </p:nvPr>
        </p:nvSpPr>
        <p:spPr>
          <a:xfrm>
            <a:off x="1695200" y="3353093"/>
            <a:ext cx="57537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100%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262" name="Google Shape;262;p29"/>
          <p:cNvSpPr txBox="1">
            <a:spLocks noGrp="1"/>
          </p:cNvSpPr>
          <p:nvPr>
            <p:ph type="subTitle" idx="4294967295"/>
          </p:nvPr>
        </p:nvSpPr>
        <p:spPr>
          <a:xfrm>
            <a:off x="1695200" y="4116401"/>
            <a:ext cx="57537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ctrTitle" idx="4294967295"/>
          </p:nvPr>
        </p:nvSpPr>
        <p:spPr>
          <a:xfrm>
            <a:off x="1695200" y="2038647"/>
            <a:ext cx="57537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185,244 users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264" name="Google Shape;264;p29"/>
          <p:cNvSpPr txBox="1">
            <a:spLocks noGrp="1"/>
          </p:cNvSpPr>
          <p:nvPr>
            <p:ph type="subTitle" idx="4294967295"/>
          </p:nvPr>
        </p:nvSpPr>
        <p:spPr>
          <a:xfrm>
            <a:off x="1695200" y="2801955"/>
            <a:ext cx="57537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2" name="Google Shape;272;p30"/>
          <p:cNvGrpSpPr/>
          <p:nvPr/>
        </p:nvGrpSpPr>
        <p:grpSpPr>
          <a:xfrm>
            <a:off x="994162" y="1932764"/>
            <a:ext cx="6346360" cy="731700"/>
            <a:chOff x="1665225" y="1323164"/>
            <a:chExt cx="6346360" cy="731700"/>
          </a:xfrm>
        </p:grpSpPr>
        <p:sp>
          <p:nvSpPr>
            <p:cNvPr id="273" name="Google Shape;273;p30"/>
            <p:cNvSpPr txBox="1"/>
            <p:nvPr/>
          </p:nvSpPr>
          <p:spPr>
            <a:xfrm>
              <a:off x="1665225" y="1373350"/>
              <a:ext cx="10497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Lorem </a:t>
              </a:r>
              <a:endPara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75" name="Google Shape;275;p3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 dolor sit amet, consectetur adipiscing elit. Duis sit amet odio vel purus bibendum luctus.</a:t>
              </a:r>
              <a:endParaRPr sz="11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276" name="Google Shape;276;p30"/>
          <p:cNvGrpSpPr/>
          <p:nvPr/>
        </p:nvGrpSpPr>
        <p:grpSpPr>
          <a:xfrm>
            <a:off x="994162" y="2817125"/>
            <a:ext cx="5984861" cy="731700"/>
            <a:chOff x="1665226" y="2207525"/>
            <a:chExt cx="5984861" cy="731700"/>
          </a:xfrm>
        </p:grpSpPr>
        <p:sp>
          <p:nvSpPr>
            <p:cNvPr id="277" name="Google Shape;277;p30"/>
            <p:cNvSpPr txBox="1"/>
            <p:nvPr/>
          </p:nvSpPr>
          <p:spPr>
            <a:xfrm>
              <a:off x="1665226" y="2257725"/>
              <a:ext cx="1050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434343"/>
                  </a:solidFill>
                  <a:latin typeface="Work Sans"/>
                  <a:ea typeface="Work Sans"/>
                  <a:cs typeface="Work Sans"/>
                  <a:sym typeface="Work Sans"/>
                </a:rPr>
                <a:t>Ipsum</a:t>
              </a:r>
              <a:endParaRPr sz="1800" b="1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 dolor sit amet, consectetur adipiscing elit. Duis sit amet odio vel purus bibendum luctus.</a:t>
              </a:r>
              <a:endParaRPr sz="11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  <p:grpSp>
        <p:nvGrpSpPr>
          <p:cNvPr id="280" name="Google Shape;280;p30"/>
          <p:cNvGrpSpPr/>
          <p:nvPr/>
        </p:nvGrpSpPr>
        <p:grpSpPr>
          <a:xfrm>
            <a:off x="994164" y="3698225"/>
            <a:ext cx="5622160" cy="731700"/>
            <a:chOff x="1665227" y="3088625"/>
            <a:chExt cx="5622160" cy="731700"/>
          </a:xfrm>
        </p:grpSpPr>
        <p:sp>
          <p:nvSpPr>
            <p:cNvPr id="281" name="Google Shape;281;p30"/>
            <p:cNvSpPr txBox="1"/>
            <p:nvPr/>
          </p:nvSpPr>
          <p:spPr>
            <a:xfrm>
              <a:off x="1665227" y="3138825"/>
              <a:ext cx="10497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666666"/>
                  </a:solidFill>
                  <a:latin typeface="Work Sans"/>
                  <a:ea typeface="Work Sans"/>
                  <a:cs typeface="Work Sans"/>
                  <a:sym typeface="Work Sans"/>
                </a:rPr>
                <a:t>Dolor</a:t>
              </a:r>
              <a:endParaRPr sz="1800" b="1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rPr>
                <a:t>Lorem ipsum dolor sit amet, consectetur adipiscing elit. Duis sit amet odio vel purus bibendum luctus.</a:t>
              </a:r>
              <a:endParaRPr sz="1100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1216025" y="8507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review some concepts</a:t>
            </a:r>
            <a:endParaRPr sz="3600"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1183975" y="1710725"/>
            <a:ext cx="2031300" cy="12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sz="11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2"/>
          </p:nvPr>
        </p:nvSpPr>
        <p:spPr>
          <a:xfrm>
            <a:off x="3542025" y="1710725"/>
            <a:ext cx="2031300" cy="12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sz="11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3"/>
          </p:nvPr>
        </p:nvSpPr>
        <p:spPr>
          <a:xfrm>
            <a:off x="5900075" y="1710725"/>
            <a:ext cx="2031300" cy="12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sz="11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92" name="Google Shape;292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1"/>
          </p:nvPr>
        </p:nvSpPr>
        <p:spPr>
          <a:xfrm>
            <a:off x="1183975" y="3006125"/>
            <a:ext cx="2031300" cy="12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latin typeface="Work Sans"/>
                <a:ea typeface="Work Sans"/>
                <a:cs typeface="Work Sans"/>
                <a:sym typeface="Work Sans"/>
              </a:rPr>
              <a:t>Yellow</a:t>
            </a:r>
            <a:endParaRPr sz="11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2"/>
          </p:nvPr>
        </p:nvSpPr>
        <p:spPr>
          <a:xfrm>
            <a:off x="3542025" y="3006125"/>
            <a:ext cx="2031300" cy="12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latin typeface="Work Sans"/>
                <a:ea typeface="Work Sans"/>
                <a:cs typeface="Work Sans"/>
                <a:sym typeface="Work Sans"/>
              </a:rPr>
              <a:t>Blue</a:t>
            </a:r>
            <a:endParaRPr sz="11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95" name="Google Shape;295;p31"/>
          <p:cNvSpPr txBox="1">
            <a:spLocks noGrp="1"/>
          </p:cNvSpPr>
          <p:nvPr>
            <p:ph type="body" idx="3"/>
          </p:nvPr>
        </p:nvSpPr>
        <p:spPr>
          <a:xfrm>
            <a:off x="5900075" y="3006125"/>
            <a:ext cx="2031300" cy="12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latin typeface="Work Sans"/>
                <a:ea typeface="Work Sans"/>
                <a:cs typeface="Work Sans"/>
                <a:sym typeface="Work Sans"/>
              </a:rPr>
              <a:t>Red</a:t>
            </a:r>
            <a:endParaRPr sz="11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body" idx="4294967295"/>
          </p:nvPr>
        </p:nvSpPr>
        <p:spPr>
          <a:xfrm>
            <a:off x="4559063" y="0"/>
            <a:ext cx="26910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Mobile project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26" name="Google Shape;326;p33"/>
          <p:cNvGrpSpPr/>
          <p:nvPr/>
        </p:nvGrpSpPr>
        <p:grpSpPr>
          <a:xfrm>
            <a:off x="1893938" y="373572"/>
            <a:ext cx="2119546" cy="4396359"/>
            <a:chOff x="2547150" y="238125"/>
            <a:chExt cx="2525675" cy="5238750"/>
          </a:xfrm>
        </p:grpSpPr>
        <p:sp>
          <p:nvSpPr>
            <p:cNvPr id="327" name="Google Shape;327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194095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37" name="Google Shape;337;p34"/>
          <p:cNvGrpSpPr/>
          <p:nvPr/>
        </p:nvGrpSpPr>
        <p:grpSpPr>
          <a:xfrm>
            <a:off x="1607064" y="465959"/>
            <a:ext cx="2736410" cy="4222433"/>
            <a:chOff x="2112475" y="238125"/>
            <a:chExt cx="3395050" cy="5238750"/>
          </a:xfrm>
        </p:grpSpPr>
        <p:sp>
          <p:nvSpPr>
            <p:cNvPr id="338" name="Google Shape;338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34"/>
          <p:cNvSpPr txBox="1">
            <a:spLocks noGrp="1"/>
          </p:cNvSpPr>
          <p:nvPr>
            <p:ph type="body" idx="4294967295"/>
          </p:nvPr>
        </p:nvSpPr>
        <p:spPr>
          <a:xfrm>
            <a:off x="4845925" y="0"/>
            <a:ext cx="26910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Tablet project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3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4294967295"/>
          </p:nvPr>
        </p:nvSpPr>
        <p:spPr>
          <a:xfrm>
            <a:off x="5836525" y="0"/>
            <a:ext cx="26910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Desktop project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350" name="Google Shape;350;p35"/>
          <p:cNvGrpSpPr/>
          <p:nvPr/>
        </p:nvGrpSpPr>
        <p:grpSpPr>
          <a:xfrm>
            <a:off x="403179" y="1063913"/>
            <a:ext cx="5147174" cy="3015668"/>
            <a:chOff x="1177450" y="241631"/>
            <a:chExt cx="6173152" cy="3616776"/>
          </a:xfrm>
        </p:grpSpPr>
        <p:sp>
          <p:nvSpPr>
            <p:cNvPr id="351" name="Google Shape;351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5" name="Google Shape;355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977898" y="1230173"/>
            <a:ext cx="4000760" cy="2541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/>
          <p:nvPr/>
        </p:nvSpPr>
        <p:spPr>
          <a:xfrm>
            <a:off x="4235751" y="1177699"/>
            <a:ext cx="2938896" cy="2788091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ctrTitle" idx="4294967295"/>
          </p:nvPr>
        </p:nvSpPr>
        <p:spPr>
          <a:xfrm>
            <a:off x="1049175" y="1265775"/>
            <a:ext cx="3590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63" name="Google Shape;363;p36"/>
          <p:cNvSpPr txBox="1">
            <a:spLocks noGrp="1"/>
          </p:cNvSpPr>
          <p:nvPr>
            <p:ph type="subTitle" idx="4294967295"/>
          </p:nvPr>
        </p:nvSpPr>
        <p:spPr>
          <a:xfrm>
            <a:off x="1049175" y="2465400"/>
            <a:ext cx="3590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latin typeface="Work Sans"/>
                <a:ea typeface="Work Sans"/>
                <a:cs typeface="Work Sans"/>
                <a:sym typeface="Work Sans"/>
              </a:rPr>
              <a:t>Any questions?</a:t>
            </a:r>
            <a:endParaRPr sz="20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You can find me at @username &amp; user@mail.me</a:t>
            </a:r>
            <a:endParaRPr sz="2000" b="1"/>
          </a:p>
        </p:txBody>
      </p:sp>
      <p:sp>
        <p:nvSpPr>
          <p:cNvPr id="364" name="Google Shape;364;p36"/>
          <p:cNvSpPr/>
          <p:nvPr/>
        </p:nvSpPr>
        <p:spPr>
          <a:xfrm>
            <a:off x="5107580" y="2019766"/>
            <a:ext cx="1195248" cy="110395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71" name="Google Shape;371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Titles: </a:t>
            </a:r>
            <a:r>
              <a:rPr lang="en" sz="1400" b="1">
                <a:latin typeface="Work Sans"/>
                <a:ea typeface="Work Sans"/>
                <a:cs typeface="Work Sans"/>
                <a:sym typeface="Work Sans"/>
              </a:rPr>
              <a:t>Raleway Bold</a:t>
            </a:r>
            <a:endParaRPr sz="1400" b="1"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Body copy: </a:t>
            </a:r>
            <a:r>
              <a:rPr lang="en" sz="1400" b="1">
                <a:latin typeface="Work Sans"/>
                <a:ea typeface="Work Sans"/>
                <a:cs typeface="Work Sans"/>
                <a:sym typeface="Work Sans"/>
              </a:rPr>
              <a:t>Work Sans Light</a:t>
            </a:r>
            <a:endParaRPr sz="14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https://www.fontsquirrel.com/fonts/work-sans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Yellow </a:t>
            </a:r>
            <a:r>
              <a:rPr lang="en" sz="1400">
                <a:solidFill>
                  <a:srgbClr val="FFBC00"/>
                </a:solidFill>
                <a:highlight>
                  <a:schemeClr val="dk1"/>
                </a:highlight>
              </a:rPr>
              <a:t>#ffbc00</a:t>
            </a:r>
            <a:endParaRPr sz="1400">
              <a:solidFill>
                <a:srgbClr val="FFBC00"/>
              </a:solidFill>
              <a:highlight>
                <a:schemeClr val="dk1"/>
              </a:highlight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1216025" y="4476450"/>
            <a:ext cx="7080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79" name="Google Shape;379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8"/>
          <p:cNvSpPr txBox="1">
            <a:spLocks noGrp="1"/>
          </p:cNvSpPr>
          <p:nvPr>
            <p:ph type="title"/>
          </p:nvPr>
        </p:nvSpPr>
        <p:spPr>
          <a:xfrm>
            <a:off x="3363593" y="237055"/>
            <a:ext cx="2416811" cy="4302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Match it</a:t>
            </a:r>
            <a:endParaRPr sz="3200" b="1" dirty="0"/>
          </a:p>
        </p:txBody>
      </p:sp>
      <p:sp>
        <p:nvSpPr>
          <p:cNvPr id="645" name="Google Shape;645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801DE1B-93DB-BCDE-B9F0-D4C1A3A3A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090773"/>
              </p:ext>
            </p:extLst>
          </p:nvPr>
        </p:nvGraphicFramePr>
        <p:xfrm>
          <a:off x="2815793" y="758706"/>
          <a:ext cx="3512410" cy="4187945"/>
        </p:xfrm>
        <a:graphic>
          <a:graphicData uri="http://schemas.openxmlformats.org/drawingml/2006/table">
            <a:tbl>
              <a:tblPr firstRow="1" bandRow="1">
                <a:tableStyleId>{B28AEA8F-2872-4573-83B6-786F2DF8B1FA}</a:tableStyleId>
              </a:tblPr>
              <a:tblGrid>
                <a:gridCol w="727534">
                  <a:extLst>
                    <a:ext uri="{9D8B030D-6E8A-4147-A177-3AD203B41FA5}">
                      <a16:colId xmlns:a16="http://schemas.microsoft.com/office/drawing/2014/main" val="1392497426"/>
                    </a:ext>
                  </a:extLst>
                </a:gridCol>
                <a:gridCol w="1614073">
                  <a:extLst>
                    <a:ext uri="{9D8B030D-6E8A-4147-A177-3AD203B41FA5}">
                      <a16:colId xmlns:a16="http://schemas.microsoft.com/office/drawing/2014/main" val="1961336319"/>
                    </a:ext>
                  </a:extLst>
                </a:gridCol>
                <a:gridCol w="1170803">
                  <a:extLst>
                    <a:ext uri="{9D8B030D-6E8A-4147-A177-3AD203B41FA5}">
                      <a16:colId xmlns:a16="http://schemas.microsoft.com/office/drawing/2014/main" val="491031510"/>
                    </a:ext>
                  </a:extLst>
                </a:gridCol>
              </a:tblGrid>
              <a:tr h="2514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First wave selfies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Hypocorism 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80236264"/>
                  </a:ext>
                </a:extLst>
              </a:tr>
              <a:tr h="4193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 V Lobethal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Fourth wave of selfie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42397631"/>
                  </a:ext>
                </a:extLst>
              </a:tr>
              <a:tr h="4193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Joseph Byron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Snapshots of daily life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22072886"/>
                  </a:ext>
                </a:extLst>
              </a:tr>
              <a:tr h="4193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William Henry Perkins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Celebrity selfie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63482303"/>
                  </a:ext>
                </a:extLst>
              </a:tr>
              <a:tr h="3944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Book of pictures of selfies</a:t>
                      </a:r>
                      <a:endParaRPr lang="en-US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Mirror selfie became viral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92664120"/>
                  </a:ext>
                </a:extLst>
              </a:tr>
              <a:tr h="350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Dorothy Meyer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Selfie with Mirror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29630091"/>
                  </a:ext>
                </a:extLst>
              </a:tr>
              <a:tr h="5375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Whiz broad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Outstretched arm selfie technique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22007160"/>
                  </a:ext>
                </a:extLst>
              </a:tr>
              <a:tr h="39446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cosmos of photography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14 years age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79131023"/>
                  </a:ext>
                </a:extLst>
              </a:tr>
              <a:tr h="350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Hiromix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 2015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12472681"/>
                  </a:ext>
                </a:extLst>
              </a:tr>
              <a:tr h="2514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Selfie word</a:t>
                      </a:r>
                      <a:endParaRPr lang="en-IN" sz="11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Human footprint</a:t>
                      </a:r>
                      <a:endParaRPr lang="en-IN" sz="11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56683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>
            <a:spLocks noGrp="1"/>
          </p:cNvSpPr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85" name="Google Shape;385;p39"/>
          <p:cNvSpPr txBox="1">
            <a:spLocks noGrp="1"/>
          </p:cNvSpPr>
          <p:nvPr>
            <p:ph type="subTitle" idx="1"/>
          </p:nvPr>
        </p:nvSpPr>
        <p:spPr>
          <a:xfrm>
            <a:off x="1216025" y="3144854"/>
            <a:ext cx="6711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DEC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3" name="Google Shape;393;p40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NOV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OCT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SEP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AUG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JUL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8" name="Google Shape;398;p4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JUN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9" name="Google Shape;399;p4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MAY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0" name="Google Shape;400;p4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APR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MAR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p4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FEB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3" name="Google Shape;403;p40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JAN</a:t>
            </a:r>
            <a:endParaRPr sz="1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5" name="Google Shape;405;p4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6" name="Google Shape;406;p40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07" name="Google Shape;407;p4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40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09" name="Google Shape;409;p4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40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11" name="Google Shape;411;p40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40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13" name="Google Shape;413;p40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40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15" name="Google Shape;415;p40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40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17" name="Google Shape;417;p40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40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19" name="Google Shape;419;p4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40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21" name="Google Shape;421;p40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40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23" name="Google Shape;423;p40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40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25" name="Google Shape;425;p40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6" name="Google Shape;426;p40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27" name="Google Shape;427;p40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8" name="Google Shape;428;p40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>
            <a:spLocks noGrp="1"/>
          </p:cNvSpPr>
          <p:nvPr>
            <p:ph type="title" idx="4294967295"/>
          </p:nvPr>
        </p:nvSpPr>
        <p:spPr>
          <a:xfrm>
            <a:off x="1216025" y="4697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4" name="Google Shape;434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35" name="Google Shape;435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38" name="Google Shape;438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40" name="Google Shape;440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1" name="Google Shape;441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43" name="Google Shape;443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4" name="Google Shape;444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46" name="Google Shape;446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7" name="Google Shape;447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48" name="Google Shape;448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49" name="Google Shape;449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0" name="Google Shape;450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52" name="Google Shape;452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3" name="Google Shape;453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55" name="Google Shape;455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6" name="Google Shape;466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467" name="Google Shape;467;p42"/>
          <p:cNvGraphicFramePr/>
          <p:nvPr/>
        </p:nvGraphicFramePr>
        <p:xfrm>
          <a:off x="1247900" y="1900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{B28AEA8F-2872-4573-83B6-786F2DF8B1FA}</a:tableStyleId>
              </a:tblPr>
              <a:tblGrid>
                <a:gridCol w="119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10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3900">
                        <a:alpha val="284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/>
          <p:nvPr/>
        </p:nvSpPr>
        <p:spPr>
          <a:xfrm>
            <a:off x="3605020" y="2023928"/>
            <a:ext cx="1925700" cy="192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"/>
          <p:cNvSpPr/>
          <p:nvPr/>
        </p:nvSpPr>
        <p:spPr>
          <a:xfrm rot="5400000">
            <a:off x="3743689" y="2023928"/>
            <a:ext cx="1925700" cy="192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"/>
          <p:cNvSpPr/>
          <p:nvPr/>
        </p:nvSpPr>
        <p:spPr>
          <a:xfrm rot="10800000">
            <a:off x="3743689" y="2163670"/>
            <a:ext cx="1925700" cy="192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3"/>
          <p:cNvSpPr/>
          <p:nvPr/>
        </p:nvSpPr>
        <p:spPr>
          <a:xfrm rot="-5400000">
            <a:off x="3605020" y="2163670"/>
            <a:ext cx="1925700" cy="192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3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7" name="Google Shape;477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1216025" y="1725200"/>
            <a:ext cx="3351000" cy="126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STRENGTHS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4705535" y="1725200"/>
            <a:ext cx="3351000" cy="126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WEAKNESSES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1216025" y="3126078"/>
            <a:ext cx="3351000" cy="126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Black is the color of ebony and of outer space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OPPORTUNITIES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1" name="Google Shape;481;p43"/>
          <p:cNvSpPr/>
          <p:nvPr/>
        </p:nvSpPr>
        <p:spPr>
          <a:xfrm>
            <a:off x="4705535" y="3126078"/>
            <a:ext cx="3351000" cy="126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White is the color of milk and fresh snow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THREATS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2" name="Google Shape;482;p43"/>
          <p:cNvSpPr/>
          <p:nvPr/>
        </p:nvSpPr>
        <p:spPr>
          <a:xfrm>
            <a:off x="4048329" y="2425581"/>
            <a:ext cx="276019" cy="3557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83" name="Google Shape;483;p43"/>
          <p:cNvSpPr/>
          <p:nvPr/>
        </p:nvSpPr>
        <p:spPr>
          <a:xfrm>
            <a:off x="4857410" y="2431731"/>
            <a:ext cx="518581" cy="349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484" name="Google Shape;484;p43"/>
          <p:cNvSpPr/>
          <p:nvPr/>
        </p:nvSpPr>
        <p:spPr>
          <a:xfrm>
            <a:off x="4020776" y="3306955"/>
            <a:ext cx="340965" cy="3542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485" name="Google Shape;485;p43"/>
          <p:cNvSpPr/>
          <p:nvPr/>
        </p:nvSpPr>
        <p:spPr>
          <a:xfrm>
            <a:off x="4948432" y="3313104"/>
            <a:ext cx="290779" cy="349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92" name="Google Shape;492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Key Activities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800"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Key Resources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Value Propositions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Customer Relationships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Channels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Customer Segments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Key Partners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800"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Cost Structure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Revenue Streams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9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1" name="Google Shape;501;p44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4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4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4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4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15" name="Google Shape;515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516" name="Google Shape;516;p45"/>
          <p:cNvGrpSpPr/>
          <p:nvPr/>
        </p:nvGrpSpPr>
        <p:grpSpPr>
          <a:xfrm>
            <a:off x="1216019" y="1904518"/>
            <a:ext cx="3061689" cy="2752517"/>
            <a:chOff x="3778727" y="4460423"/>
            <a:chExt cx="720160" cy="647438"/>
          </a:xfrm>
        </p:grpSpPr>
        <p:sp>
          <p:nvSpPr>
            <p:cNvPr id="517" name="Google Shape;517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D03900">
                <a:alpha val="2845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cxnSp>
        <p:nvCxnSpPr>
          <p:cNvPr id="524" name="Google Shape;524;p45"/>
          <p:cNvCxnSpPr/>
          <p:nvPr/>
        </p:nvCxnSpPr>
        <p:spPr>
          <a:xfrm>
            <a:off x="4209776" y="2360086"/>
            <a:ext cx="896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45"/>
          <p:cNvSpPr txBox="1"/>
          <p:nvPr/>
        </p:nvSpPr>
        <p:spPr>
          <a:xfrm>
            <a:off x="5158855" y="2214097"/>
            <a:ext cx="2364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1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26" name="Google Shape;526;p45"/>
          <p:cNvCxnSpPr/>
          <p:nvPr/>
        </p:nvCxnSpPr>
        <p:spPr>
          <a:xfrm>
            <a:off x="4077681" y="2768758"/>
            <a:ext cx="10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7" name="Google Shape;527;p45"/>
          <p:cNvSpPr txBox="1"/>
          <p:nvPr/>
        </p:nvSpPr>
        <p:spPr>
          <a:xfrm>
            <a:off x="5158855" y="2622760"/>
            <a:ext cx="2364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1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28" name="Google Shape;528;p45"/>
          <p:cNvCxnSpPr/>
          <p:nvPr/>
        </p:nvCxnSpPr>
        <p:spPr>
          <a:xfrm>
            <a:off x="3889966" y="3177430"/>
            <a:ext cx="1216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9" name="Google Shape;529;p45"/>
          <p:cNvSpPr txBox="1"/>
          <p:nvPr/>
        </p:nvSpPr>
        <p:spPr>
          <a:xfrm>
            <a:off x="5158855" y="3031424"/>
            <a:ext cx="2364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1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30" name="Google Shape;530;p45"/>
          <p:cNvCxnSpPr/>
          <p:nvPr/>
        </p:nvCxnSpPr>
        <p:spPr>
          <a:xfrm>
            <a:off x="3730060" y="3586080"/>
            <a:ext cx="1376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1" name="Google Shape;531;p45"/>
          <p:cNvSpPr txBox="1"/>
          <p:nvPr/>
        </p:nvSpPr>
        <p:spPr>
          <a:xfrm>
            <a:off x="5158855" y="3440087"/>
            <a:ext cx="2364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1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32" name="Google Shape;532;p45"/>
          <p:cNvCxnSpPr/>
          <p:nvPr/>
        </p:nvCxnSpPr>
        <p:spPr>
          <a:xfrm>
            <a:off x="3556239" y="3994752"/>
            <a:ext cx="15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3" name="Google Shape;533;p45"/>
          <p:cNvSpPr txBox="1"/>
          <p:nvPr/>
        </p:nvSpPr>
        <p:spPr>
          <a:xfrm>
            <a:off x="5158855" y="3848750"/>
            <a:ext cx="2364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1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34" name="Google Shape;534;p45"/>
          <p:cNvCxnSpPr/>
          <p:nvPr/>
        </p:nvCxnSpPr>
        <p:spPr>
          <a:xfrm>
            <a:off x="3375482" y="4403402"/>
            <a:ext cx="1723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5" name="Google Shape;535;p45"/>
          <p:cNvSpPr txBox="1"/>
          <p:nvPr/>
        </p:nvSpPr>
        <p:spPr>
          <a:xfrm>
            <a:off x="5158855" y="4257413"/>
            <a:ext cx="2364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Insert your content</a:t>
            </a:r>
            <a:endParaRPr sz="10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6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1" name="Google Shape;541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42" name="Google Shape;542;p46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046025" y="1972750"/>
            <a:ext cx="1412700" cy="14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/>
        </p:nvSpPr>
        <p:spPr>
          <a:xfrm>
            <a:off x="1050792" y="3508695"/>
            <a:ext cx="14127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Imani Jackson</a:t>
            </a:r>
            <a:br>
              <a:rPr lang="en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JOB TITLE</a:t>
            </a:r>
            <a:endParaRPr sz="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4" name="Google Shape;54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4159" y="1972750"/>
            <a:ext cx="1412700" cy="14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5" name="Google Shape;545;p46"/>
          <p:cNvSpPr txBox="1"/>
          <p:nvPr/>
        </p:nvSpPr>
        <p:spPr>
          <a:xfrm>
            <a:off x="2928926" y="3508695"/>
            <a:ext cx="14127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Marcos Galán</a:t>
            </a:r>
            <a:br>
              <a:rPr lang="en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JOB TITLE</a:t>
            </a:r>
            <a:endParaRPr sz="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6" name="Google Shape;546;p46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02293" y="1972750"/>
            <a:ext cx="1412700" cy="14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7" name="Google Shape;547;p46"/>
          <p:cNvSpPr txBox="1"/>
          <p:nvPr/>
        </p:nvSpPr>
        <p:spPr>
          <a:xfrm>
            <a:off x="4807060" y="3508695"/>
            <a:ext cx="14127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Ixchel Valdía</a:t>
            </a:r>
            <a:br>
              <a:rPr lang="en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JOB TITLE</a:t>
            </a:r>
            <a:endParaRPr sz="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8" name="Google Shape;548;p46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680427" y="1972750"/>
            <a:ext cx="1412700" cy="14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9" name="Google Shape;549;p46"/>
          <p:cNvSpPr txBox="1"/>
          <p:nvPr/>
        </p:nvSpPr>
        <p:spPr>
          <a:xfrm>
            <a:off x="6685194" y="3508695"/>
            <a:ext cx="14127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Nils Årud</a:t>
            </a:r>
            <a:br>
              <a:rPr lang="en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JOB TITLE</a:t>
            </a:r>
            <a:endParaRPr sz="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Blue is the colour of the clear sky and the deep sea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55" name="Google Shape;555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" name="Google Shape;556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57" name="Google Shape;557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3" name="Google Shape;603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604" name="Google Shape;604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05" name="Google Shape;605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27" name="Google Shape;627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28" name="Google Shape;628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29" name="Google Shape;629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LOW VALUE 1</a:t>
            </a:r>
            <a:endParaRPr sz="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0" name="Google Shape;630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HIGH VALUE 1</a:t>
            </a:r>
            <a:endParaRPr sz="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1" name="Google Shape;631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LOW VALUE 2</a:t>
            </a:r>
            <a:endParaRPr sz="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2" name="Google Shape;632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HIGH VALUE 2</a:t>
            </a:r>
            <a:endParaRPr sz="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Our company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4" name="Google Shape;634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Competitor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5" name="Google Shape;635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Competitor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6" name="Google Shape;636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Competitor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Competitor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8" name="Google Shape;638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Competitor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9" name="Google Shape;639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Competitor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9"/>
          <p:cNvSpPr txBox="1">
            <a:spLocks noGrp="1"/>
          </p:cNvSpPr>
          <p:nvPr>
            <p:ph type="title" idx="4294967295"/>
          </p:nvPr>
        </p:nvSpPr>
        <p:spPr>
          <a:xfrm>
            <a:off x="1216025" y="4697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</a:t>
            </a:r>
            <a:endParaRPr/>
          </a:p>
        </p:txBody>
      </p:sp>
      <p:sp>
        <p:nvSpPr>
          <p:cNvPr id="652" name="Google Shape;652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53" name="Google Shape;653;p49"/>
          <p:cNvSpPr/>
          <p:nvPr/>
        </p:nvSpPr>
        <p:spPr>
          <a:xfrm>
            <a:off x="4190882" y="1545641"/>
            <a:ext cx="552043" cy="576325"/>
          </a:xfrm>
          <a:custGeom>
            <a:avLst/>
            <a:gdLst/>
            <a:ahLst/>
            <a:cxnLst/>
            <a:rect l="l" t="t" r="r" b="b"/>
            <a:pathLst>
              <a:path w="1322258" h="1380419" extrusionOk="0">
                <a:moveTo>
                  <a:pt x="1276346" y="642194"/>
                </a:moveTo>
                <a:cubicBezTo>
                  <a:pt x="1062640" y="635771"/>
                  <a:pt x="848693" y="629012"/>
                  <a:pt x="635874" y="607437"/>
                </a:cubicBezTo>
                <a:cubicBezTo>
                  <a:pt x="724609" y="605123"/>
                  <a:pt x="823842" y="616005"/>
                  <a:pt x="910995" y="600256"/>
                </a:cubicBezTo>
                <a:cubicBezTo>
                  <a:pt x="941562" y="594735"/>
                  <a:pt x="973050" y="581565"/>
                  <a:pt x="981398" y="547476"/>
                </a:cubicBezTo>
                <a:cubicBezTo>
                  <a:pt x="995704" y="489032"/>
                  <a:pt x="941860" y="483368"/>
                  <a:pt x="899367" y="476057"/>
                </a:cubicBezTo>
                <a:cubicBezTo>
                  <a:pt x="772439" y="454243"/>
                  <a:pt x="644889" y="436546"/>
                  <a:pt x="516716" y="422966"/>
                </a:cubicBezTo>
                <a:cubicBezTo>
                  <a:pt x="642376" y="406641"/>
                  <a:pt x="768774" y="396959"/>
                  <a:pt x="895205" y="389007"/>
                </a:cubicBezTo>
                <a:cubicBezTo>
                  <a:pt x="949944" y="385565"/>
                  <a:pt x="1096092" y="405701"/>
                  <a:pt x="1100441" y="317108"/>
                </a:cubicBezTo>
                <a:cubicBezTo>
                  <a:pt x="1104557" y="233207"/>
                  <a:pt x="928858" y="252060"/>
                  <a:pt x="874691" y="246830"/>
                </a:cubicBezTo>
                <a:lnTo>
                  <a:pt x="482363" y="208949"/>
                </a:lnTo>
                <a:cubicBezTo>
                  <a:pt x="579925" y="199176"/>
                  <a:pt x="685239" y="183026"/>
                  <a:pt x="766985" y="124498"/>
                </a:cubicBezTo>
                <a:cubicBezTo>
                  <a:pt x="796639" y="103273"/>
                  <a:pt x="832774" y="69184"/>
                  <a:pt x="807010" y="30188"/>
                </a:cubicBezTo>
                <a:cubicBezTo>
                  <a:pt x="781569" y="-8314"/>
                  <a:pt x="704736" y="4103"/>
                  <a:pt x="664834" y="2807"/>
                </a:cubicBezTo>
                <a:cubicBezTo>
                  <a:pt x="541683" y="-1211"/>
                  <a:pt x="414785" y="-2728"/>
                  <a:pt x="292139" y="10979"/>
                </a:cubicBezTo>
                <a:cubicBezTo>
                  <a:pt x="180207" y="23481"/>
                  <a:pt x="151118" y="136779"/>
                  <a:pt x="283065" y="127142"/>
                </a:cubicBezTo>
                <a:cubicBezTo>
                  <a:pt x="234258" y="141873"/>
                  <a:pt x="77784" y="198872"/>
                  <a:pt x="127790" y="274186"/>
                </a:cubicBezTo>
                <a:cubicBezTo>
                  <a:pt x="164463" y="329415"/>
                  <a:pt x="359185" y="315819"/>
                  <a:pt x="422135" y="321898"/>
                </a:cubicBezTo>
                <a:cubicBezTo>
                  <a:pt x="322480" y="337827"/>
                  <a:pt x="221729" y="357082"/>
                  <a:pt x="125023" y="386421"/>
                </a:cubicBezTo>
                <a:cubicBezTo>
                  <a:pt x="89153" y="397302"/>
                  <a:pt x="-18002" y="473530"/>
                  <a:pt x="65793" y="506180"/>
                </a:cubicBezTo>
                <a:cubicBezTo>
                  <a:pt x="33255" y="509421"/>
                  <a:pt x="-3885" y="546867"/>
                  <a:pt x="328" y="581358"/>
                </a:cubicBezTo>
                <a:cubicBezTo>
                  <a:pt x="6609" y="632447"/>
                  <a:pt x="94111" y="637547"/>
                  <a:pt x="132865" y="646886"/>
                </a:cubicBezTo>
                <a:cubicBezTo>
                  <a:pt x="274663" y="680336"/>
                  <a:pt x="418456" y="704679"/>
                  <a:pt x="563364" y="719763"/>
                </a:cubicBezTo>
                <a:lnTo>
                  <a:pt x="400150" y="729776"/>
                </a:lnTo>
                <a:cubicBezTo>
                  <a:pt x="358608" y="732323"/>
                  <a:pt x="295737" y="723943"/>
                  <a:pt x="260470" y="751752"/>
                </a:cubicBezTo>
                <a:cubicBezTo>
                  <a:pt x="147041" y="841136"/>
                  <a:pt x="355238" y="866373"/>
                  <a:pt x="401070" y="872478"/>
                </a:cubicBezTo>
                <a:cubicBezTo>
                  <a:pt x="328692" y="890373"/>
                  <a:pt x="256585" y="909328"/>
                  <a:pt x="184751" y="929340"/>
                </a:cubicBezTo>
                <a:cubicBezTo>
                  <a:pt x="141012" y="941537"/>
                  <a:pt x="77233" y="945996"/>
                  <a:pt x="56362" y="994253"/>
                </a:cubicBezTo>
                <a:cubicBezTo>
                  <a:pt x="7608" y="1107019"/>
                  <a:pt x="250164" y="1069981"/>
                  <a:pt x="301369" y="1070837"/>
                </a:cubicBezTo>
                <a:cubicBezTo>
                  <a:pt x="180921" y="1178522"/>
                  <a:pt x="431229" y="1189793"/>
                  <a:pt x="485118" y="1198393"/>
                </a:cubicBezTo>
                <a:cubicBezTo>
                  <a:pt x="348854" y="1316467"/>
                  <a:pt x="526004" y="1346512"/>
                  <a:pt x="622348" y="1374023"/>
                </a:cubicBezTo>
                <a:cubicBezTo>
                  <a:pt x="660958" y="1385041"/>
                  <a:pt x="695383" y="1396058"/>
                  <a:pt x="724369" y="1357031"/>
                </a:cubicBezTo>
                <a:cubicBezTo>
                  <a:pt x="784603" y="1275910"/>
                  <a:pt x="660556" y="1256681"/>
                  <a:pt x="608418" y="1240538"/>
                </a:cubicBezTo>
                <a:cubicBezTo>
                  <a:pt x="644715" y="1222132"/>
                  <a:pt x="707659" y="1213798"/>
                  <a:pt x="712656" y="1162644"/>
                </a:cubicBezTo>
                <a:cubicBezTo>
                  <a:pt x="718166" y="1106183"/>
                  <a:pt x="665100" y="1105328"/>
                  <a:pt x="623825" y="1098743"/>
                </a:cubicBezTo>
                <a:cubicBezTo>
                  <a:pt x="666649" y="1086488"/>
                  <a:pt x="800600" y="1056456"/>
                  <a:pt x="749524" y="981991"/>
                </a:cubicBezTo>
                <a:cubicBezTo>
                  <a:pt x="717485" y="935277"/>
                  <a:pt x="576853" y="958239"/>
                  <a:pt x="526173" y="957364"/>
                </a:cubicBezTo>
                <a:cubicBezTo>
                  <a:pt x="621900" y="935290"/>
                  <a:pt x="718710" y="918304"/>
                  <a:pt x="814483" y="896703"/>
                </a:cubicBezTo>
                <a:cubicBezTo>
                  <a:pt x="875806" y="882873"/>
                  <a:pt x="862882" y="873476"/>
                  <a:pt x="898252" y="833839"/>
                </a:cubicBezTo>
                <a:cubicBezTo>
                  <a:pt x="914878" y="815206"/>
                  <a:pt x="897260" y="823735"/>
                  <a:pt x="929442" y="812906"/>
                </a:cubicBezTo>
                <a:cubicBezTo>
                  <a:pt x="951181" y="805595"/>
                  <a:pt x="982345" y="809665"/>
                  <a:pt x="1004985" y="808278"/>
                </a:cubicBezTo>
                <a:cubicBezTo>
                  <a:pt x="1090543" y="803029"/>
                  <a:pt x="1186640" y="807539"/>
                  <a:pt x="1264090" y="765505"/>
                </a:cubicBezTo>
                <a:cubicBezTo>
                  <a:pt x="1305741" y="742925"/>
                  <a:pt x="1368580" y="644961"/>
                  <a:pt x="1276346" y="6421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49"/>
          <p:cNvSpPr/>
          <p:nvPr/>
        </p:nvSpPr>
        <p:spPr>
          <a:xfrm>
            <a:off x="3467466" y="1530759"/>
            <a:ext cx="487096" cy="606088"/>
          </a:xfrm>
          <a:custGeom>
            <a:avLst/>
            <a:gdLst/>
            <a:ahLst/>
            <a:cxnLst/>
            <a:rect l="l" t="t" r="r" b="b"/>
            <a:pathLst>
              <a:path w="1166698" h="1451708" extrusionOk="0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2478853" y="1522642"/>
            <a:ext cx="752294" cy="622323"/>
          </a:xfrm>
          <a:custGeom>
            <a:avLst/>
            <a:gdLst/>
            <a:ahLst/>
            <a:cxnLst/>
            <a:rect l="l" t="t" r="r" b="b"/>
            <a:pathLst>
              <a:path w="1801901" h="1490593" extrusionOk="0">
                <a:moveTo>
                  <a:pt x="1771207" y="678500"/>
                </a:moveTo>
                <a:lnTo>
                  <a:pt x="679793" y="516654"/>
                </a:lnTo>
                <a:lnTo>
                  <a:pt x="1275379" y="490212"/>
                </a:lnTo>
                <a:cubicBezTo>
                  <a:pt x="1377621" y="485676"/>
                  <a:pt x="1480025" y="482494"/>
                  <a:pt x="1582202" y="476603"/>
                </a:cubicBezTo>
                <a:cubicBezTo>
                  <a:pt x="1624786" y="474140"/>
                  <a:pt x="1698943" y="460070"/>
                  <a:pt x="1685675" y="397031"/>
                </a:cubicBezTo>
                <a:cubicBezTo>
                  <a:pt x="1672712" y="335463"/>
                  <a:pt x="1558984" y="352520"/>
                  <a:pt x="1512783" y="349235"/>
                </a:cubicBezTo>
                <a:lnTo>
                  <a:pt x="1208294" y="327582"/>
                </a:lnTo>
                <a:cubicBezTo>
                  <a:pt x="1008880" y="313402"/>
                  <a:pt x="808687" y="303817"/>
                  <a:pt x="609784" y="283558"/>
                </a:cubicBezTo>
                <a:cubicBezTo>
                  <a:pt x="784854" y="252897"/>
                  <a:pt x="963754" y="250745"/>
                  <a:pt x="1137884" y="213565"/>
                </a:cubicBezTo>
                <a:cubicBezTo>
                  <a:pt x="1223384" y="195308"/>
                  <a:pt x="1307444" y="169074"/>
                  <a:pt x="1385360" y="128990"/>
                </a:cubicBezTo>
                <a:cubicBezTo>
                  <a:pt x="1466076" y="87467"/>
                  <a:pt x="1502283" y="-2649"/>
                  <a:pt x="1380493" y="60"/>
                </a:cubicBezTo>
                <a:cubicBezTo>
                  <a:pt x="1187002" y="4357"/>
                  <a:pt x="992889" y="21946"/>
                  <a:pt x="799645" y="32859"/>
                </a:cubicBezTo>
                <a:cubicBezTo>
                  <a:pt x="738154" y="36333"/>
                  <a:pt x="581920" y="14771"/>
                  <a:pt x="545350" y="80921"/>
                </a:cubicBezTo>
                <a:cubicBezTo>
                  <a:pt x="485816" y="188613"/>
                  <a:pt x="683215" y="155166"/>
                  <a:pt x="729747" y="152535"/>
                </a:cubicBezTo>
                <a:cubicBezTo>
                  <a:pt x="644585" y="163157"/>
                  <a:pt x="559370" y="176967"/>
                  <a:pt x="476709" y="200493"/>
                </a:cubicBezTo>
                <a:cubicBezTo>
                  <a:pt x="424208" y="215399"/>
                  <a:pt x="330794" y="231601"/>
                  <a:pt x="299883" y="279293"/>
                </a:cubicBezTo>
                <a:cubicBezTo>
                  <a:pt x="219349" y="403654"/>
                  <a:pt x="556803" y="397893"/>
                  <a:pt x="618133" y="403460"/>
                </a:cubicBezTo>
                <a:cubicBezTo>
                  <a:pt x="448546" y="410991"/>
                  <a:pt x="277379" y="412319"/>
                  <a:pt x="108182" y="426097"/>
                </a:cubicBezTo>
                <a:cubicBezTo>
                  <a:pt x="62447" y="429824"/>
                  <a:pt x="-45187" y="471645"/>
                  <a:pt x="20919" y="534788"/>
                </a:cubicBezTo>
                <a:cubicBezTo>
                  <a:pt x="60140" y="572253"/>
                  <a:pt x="201077" y="566926"/>
                  <a:pt x="254188" y="574800"/>
                </a:cubicBezTo>
                <a:lnTo>
                  <a:pt x="1327064" y="733879"/>
                </a:lnTo>
                <a:cubicBezTo>
                  <a:pt x="1138078" y="752084"/>
                  <a:pt x="948412" y="762285"/>
                  <a:pt x="758688" y="768720"/>
                </a:cubicBezTo>
                <a:cubicBezTo>
                  <a:pt x="663783" y="771961"/>
                  <a:pt x="568846" y="774170"/>
                  <a:pt x="473903" y="775998"/>
                </a:cubicBezTo>
                <a:cubicBezTo>
                  <a:pt x="398793" y="777443"/>
                  <a:pt x="271831" y="754572"/>
                  <a:pt x="202885" y="784533"/>
                </a:cubicBezTo>
                <a:cubicBezTo>
                  <a:pt x="177393" y="795616"/>
                  <a:pt x="152173" y="822051"/>
                  <a:pt x="155932" y="852310"/>
                </a:cubicBezTo>
                <a:cubicBezTo>
                  <a:pt x="161273" y="895271"/>
                  <a:pt x="189112" y="893204"/>
                  <a:pt x="225020" y="899996"/>
                </a:cubicBezTo>
                <a:cubicBezTo>
                  <a:pt x="316133" y="917235"/>
                  <a:pt x="410577" y="924072"/>
                  <a:pt x="502552" y="936010"/>
                </a:cubicBezTo>
                <a:lnTo>
                  <a:pt x="1057615" y="1008032"/>
                </a:lnTo>
                <a:cubicBezTo>
                  <a:pt x="941810" y="1018479"/>
                  <a:pt x="825706" y="1024582"/>
                  <a:pt x="709304" y="1026340"/>
                </a:cubicBezTo>
                <a:cubicBezTo>
                  <a:pt x="656962" y="1027135"/>
                  <a:pt x="604621" y="1027046"/>
                  <a:pt x="552279" y="1026074"/>
                </a:cubicBezTo>
                <a:cubicBezTo>
                  <a:pt x="506810" y="1025245"/>
                  <a:pt x="430469" y="1009166"/>
                  <a:pt x="386789" y="1021622"/>
                </a:cubicBezTo>
                <a:cubicBezTo>
                  <a:pt x="326854" y="1038712"/>
                  <a:pt x="305192" y="1101492"/>
                  <a:pt x="360733" y="1136015"/>
                </a:cubicBezTo>
                <a:cubicBezTo>
                  <a:pt x="401567" y="1161401"/>
                  <a:pt x="477928" y="1167480"/>
                  <a:pt x="525270" y="1179106"/>
                </a:cubicBezTo>
                <a:cubicBezTo>
                  <a:pt x="580304" y="1192613"/>
                  <a:pt x="635543" y="1205278"/>
                  <a:pt x="690987" y="1217104"/>
                </a:cubicBezTo>
                <a:cubicBezTo>
                  <a:pt x="634110" y="1229223"/>
                  <a:pt x="514569" y="1239566"/>
                  <a:pt x="475465" y="1287369"/>
                </a:cubicBezTo>
                <a:cubicBezTo>
                  <a:pt x="416002" y="1360052"/>
                  <a:pt x="503848" y="1381821"/>
                  <a:pt x="559895" y="1395100"/>
                </a:cubicBezTo>
                <a:lnTo>
                  <a:pt x="834808" y="1460207"/>
                </a:lnTo>
                <a:cubicBezTo>
                  <a:pt x="889124" y="1473071"/>
                  <a:pt x="973581" y="1515494"/>
                  <a:pt x="1024552" y="1479059"/>
                </a:cubicBezTo>
                <a:cubicBezTo>
                  <a:pt x="1108127" y="1419319"/>
                  <a:pt x="1022167" y="1379002"/>
                  <a:pt x="967118" y="1365962"/>
                </a:cubicBezTo>
                <a:lnTo>
                  <a:pt x="763536" y="1317745"/>
                </a:lnTo>
                <a:cubicBezTo>
                  <a:pt x="855627" y="1301854"/>
                  <a:pt x="948899" y="1293804"/>
                  <a:pt x="1042351" y="1293681"/>
                </a:cubicBezTo>
                <a:cubicBezTo>
                  <a:pt x="1106804" y="1293642"/>
                  <a:pt x="1249116" y="1334569"/>
                  <a:pt x="1290138" y="1269851"/>
                </a:cubicBezTo>
                <a:cubicBezTo>
                  <a:pt x="1340352" y="1190584"/>
                  <a:pt x="1232931" y="1185522"/>
                  <a:pt x="1183100" y="1179055"/>
                </a:cubicBezTo>
                <a:cubicBezTo>
                  <a:pt x="1088442" y="1166754"/>
                  <a:pt x="994140" y="1152023"/>
                  <a:pt x="900195" y="1134862"/>
                </a:cubicBezTo>
                <a:cubicBezTo>
                  <a:pt x="1030260" y="1126981"/>
                  <a:pt x="1159868" y="1113829"/>
                  <a:pt x="1289017" y="1095406"/>
                </a:cubicBezTo>
                <a:cubicBezTo>
                  <a:pt x="1357074" y="1085724"/>
                  <a:pt x="1522143" y="1093618"/>
                  <a:pt x="1548484" y="1011726"/>
                </a:cubicBezTo>
                <a:cubicBezTo>
                  <a:pt x="1578870" y="917248"/>
                  <a:pt x="1401415" y="932335"/>
                  <a:pt x="1344526" y="924954"/>
                </a:cubicBezTo>
                <a:lnTo>
                  <a:pt x="961077" y="875200"/>
                </a:lnTo>
                <a:cubicBezTo>
                  <a:pt x="1150990" y="864967"/>
                  <a:pt x="1340721" y="849465"/>
                  <a:pt x="1529370" y="824948"/>
                </a:cubicBezTo>
                <a:cubicBezTo>
                  <a:pt x="1594783" y="816445"/>
                  <a:pt x="1718258" y="821234"/>
                  <a:pt x="1772277" y="782116"/>
                </a:cubicBezTo>
                <a:cubicBezTo>
                  <a:pt x="1803978" y="759115"/>
                  <a:pt x="1828382" y="686925"/>
                  <a:pt x="1771207" y="678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49"/>
          <p:cNvSpPr/>
          <p:nvPr/>
        </p:nvSpPr>
        <p:spPr>
          <a:xfrm>
            <a:off x="1373878" y="1453645"/>
            <a:ext cx="868656" cy="760316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9"/>
          <p:cNvSpPr/>
          <p:nvPr/>
        </p:nvSpPr>
        <p:spPr>
          <a:xfrm>
            <a:off x="3897282" y="2550761"/>
            <a:ext cx="952544" cy="892898"/>
          </a:xfrm>
          <a:custGeom>
            <a:avLst/>
            <a:gdLst/>
            <a:ahLst/>
            <a:cxnLst/>
            <a:rect l="l" t="t" r="r" b="b"/>
            <a:pathLst>
              <a:path w="2281543" h="2138677" extrusionOk="0">
                <a:moveTo>
                  <a:pt x="2228185" y="857487"/>
                </a:moveTo>
                <a:cubicBezTo>
                  <a:pt x="2305634" y="633898"/>
                  <a:pt x="2204540" y="348598"/>
                  <a:pt x="2024953" y="201477"/>
                </a:cubicBezTo>
                <a:cubicBezTo>
                  <a:pt x="1926665" y="120952"/>
                  <a:pt x="1797447" y="82009"/>
                  <a:pt x="1672350" y="114031"/>
                </a:cubicBezTo>
                <a:cubicBezTo>
                  <a:pt x="1643397" y="121445"/>
                  <a:pt x="1617632" y="137530"/>
                  <a:pt x="1589469" y="145521"/>
                </a:cubicBezTo>
                <a:cubicBezTo>
                  <a:pt x="1549069" y="156979"/>
                  <a:pt x="1559654" y="149695"/>
                  <a:pt x="1529644" y="116889"/>
                </a:cubicBezTo>
                <a:cubicBezTo>
                  <a:pt x="1488142" y="72964"/>
                  <a:pt x="1436184" y="40272"/>
                  <a:pt x="1378621" y="21867"/>
                </a:cubicBezTo>
                <a:cubicBezTo>
                  <a:pt x="1262418" y="-16902"/>
                  <a:pt x="1132895" y="-2113"/>
                  <a:pt x="1023426" y="50382"/>
                </a:cubicBezTo>
                <a:cubicBezTo>
                  <a:pt x="997050" y="63058"/>
                  <a:pt x="971730" y="77823"/>
                  <a:pt x="947708" y="94536"/>
                </a:cubicBezTo>
                <a:cubicBezTo>
                  <a:pt x="913186" y="118515"/>
                  <a:pt x="914981" y="123700"/>
                  <a:pt x="878762" y="117926"/>
                </a:cubicBezTo>
                <a:cubicBezTo>
                  <a:pt x="818269" y="108295"/>
                  <a:pt x="770395" y="77829"/>
                  <a:pt x="704976" y="79371"/>
                </a:cubicBezTo>
                <a:cubicBezTo>
                  <a:pt x="448951" y="85418"/>
                  <a:pt x="293047" y="334898"/>
                  <a:pt x="251713" y="561403"/>
                </a:cubicBezTo>
                <a:cubicBezTo>
                  <a:pt x="227349" y="694909"/>
                  <a:pt x="203017" y="835199"/>
                  <a:pt x="214295" y="971206"/>
                </a:cubicBezTo>
                <a:cubicBezTo>
                  <a:pt x="218443" y="1021148"/>
                  <a:pt x="240287" y="1111257"/>
                  <a:pt x="208889" y="1147362"/>
                </a:cubicBezTo>
                <a:cubicBezTo>
                  <a:pt x="177310" y="1183687"/>
                  <a:pt x="116448" y="1199475"/>
                  <a:pt x="81939" y="1240595"/>
                </a:cubicBezTo>
                <a:cubicBezTo>
                  <a:pt x="-80186" y="1433783"/>
                  <a:pt x="17382" y="1725110"/>
                  <a:pt x="208047" y="1855666"/>
                </a:cubicBezTo>
                <a:cubicBezTo>
                  <a:pt x="315700" y="1929386"/>
                  <a:pt x="446176" y="1963896"/>
                  <a:pt x="574092" y="1981032"/>
                </a:cubicBezTo>
                <a:cubicBezTo>
                  <a:pt x="640507" y="1989745"/>
                  <a:pt x="707353" y="1994788"/>
                  <a:pt x="774323" y="1996138"/>
                </a:cubicBezTo>
                <a:cubicBezTo>
                  <a:pt x="847332" y="1997804"/>
                  <a:pt x="921515" y="1981809"/>
                  <a:pt x="993403" y="1983981"/>
                </a:cubicBezTo>
                <a:cubicBezTo>
                  <a:pt x="1120703" y="1987811"/>
                  <a:pt x="1220021" y="2089923"/>
                  <a:pt x="1340587" y="2122178"/>
                </a:cubicBezTo>
                <a:cubicBezTo>
                  <a:pt x="1453562" y="2152398"/>
                  <a:pt x="1574173" y="2144861"/>
                  <a:pt x="1686410" y="2114978"/>
                </a:cubicBezTo>
                <a:cubicBezTo>
                  <a:pt x="1888456" y="2061141"/>
                  <a:pt x="2108968" y="1924713"/>
                  <a:pt x="2162091" y="1708759"/>
                </a:cubicBezTo>
                <a:cubicBezTo>
                  <a:pt x="2175846" y="1652848"/>
                  <a:pt x="2160413" y="1588092"/>
                  <a:pt x="2177207" y="1537664"/>
                </a:cubicBezTo>
                <a:cubicBezTo>
                  <a:pt x="2200541" y="1467516"/>
                  <a:pt x="2244545" y="1408047"/>
                  <a:pt x="2262305" y="1333518"/>
                </a:cubicBezTo>
                <a:cubicBezTo>
                  <a:pt x="2299769" y="1176448"/>
                  <a:pt x="2280493" y="1008880"/>
                  <a:pt x="2228185" y="857487"/>
                </a:cubicBezTo>
                <a:close/>
                <a:moveTo>
                  <a:pt x="1152599" y="1828551"/>
                </a:moveTo>
                <a:cubicBezTo>
                  <a:pt x="1138240" y="1810348"/>
                  <a:pt x="1148049" y="1806028"/>
                  <a:pt x="1182026" y="1815589"/>
                </a:cubicBezTo>
                <a:close/>
                <a:moveTo>
                  <a:pt x="856556" y="389155"/>
                </a:moveTo>
                <a:cubicBezTo>
                  <a:pt x="879240" y="366382"/>
                  <a:pt x="903219" y="344936"/>
                  <a:pt x="928373" y="324924"/>
                </a:cubicBezTo>
                <a:cubicBezTo>
                  <a:pt x="953675" y="358077"/>
                  <a:pt x="974725" y="394269"/>
                  <a:pt x="991031" y="432655"/>
                </a:cubicBezTo>
                <a:cubicBezTo>
                  <a:pt x="943718" y="426520"/>
                  <a:pt x="896125" y="422772"/>
                  <a:pt x="848434" y="421423"/>
                </a:cubicBezTo>
                <a:close/>
                <a:moveTo>
                  <a:pt x="1644279" y="485519"/>
                </a:moveTo>
                <a:cubicBezTo>
                  <a:pt x="1817656" y="519219"/>
                  <a:pt x="1828357" y="740806"/>
                  <a:pt x="1830814" y="880338"/>
                </a:cubicBezTo>
                <a:cubicBezTo>
                  <a:pt x="1786441" y="858090"/>
                  <a:pt x="1718033" y="846145"/>
                  <a:pt x="1685728" y="813657"/>
                </a:cubicBezTo>
                <a:cubicBezTo>
                  <a:pt x="1648050" y="775776"/>
                  <a:pt x="1622591" y="712925"/>
                  <a:pt x="1589282" y="669646"/>
                </a:cubicBezTo>
                <a:cubicBezTo>
                  <a:pt x="1573265" y="648830"/>
                  <a:pt x="1556511" y="628603"/>
                  <a:pt x="1539237" y="608824"/>
                </a:cubicBezTo>
                <a:cubicBezTo>
                  <a:pt x="1512759" y="578506"/>
                  <a:pt x="1511158" y="583898"/>
                  <a:pt x="1521736" y="551487"/>
                </a:cubicBezTo>
                <a:cubicBezTo>
                  <a:pt x="1537960" y="501967"/>
                  <a:pt x="1596982" y="476323"/>
                  <a:pt x="1644279" y="485513"/>
                </a:cubicBezTo>
                <a:close/>
                <a:moveTo>
                  <a:pt x="810283" y="1177602"/>
                </a:moveTo>
                <a:cubicBezTo>
                  <a:pt x="810867" y="1163016"/>
                  <a:pt x="811644" y="1148442"/>
                  <a:pt x="812617" y="1133882"/>
                </a:cubicBezTo>
                <a:cubicBezTo>
                  <a:pt x="824355" y="1157518"/>
                  <a:pt x="832250" y="1156228"/>
                  <a:pt x="810283" y="1177602"/>
                </a:cubicBezTo>
                <a:close/>
                <a:moveTo>
                  <a:pt x="1684348" y="1276059"/>
                </a:moveTo>
                <a:cubicBezTo>
                  <a:pt x="1692275" y="1322196"/>
                  <a:pt x="1678515" y="1318618"/>
                  <a:pt x="1633998" y="1328048"/>
                </a:cubicBezTo>
                <a:cubicBezTo>
                  <a:pt x="1650858" y="1316700"/>
                  <a:pt x="1681419" y="1258878"/>
                  <a:pt x="1684355" y="1276059"/>
                </a:cubicBezTo>
                <a:close/>
                <a:moveTo>
                  <a:pt x="1371284" y="805407"/>
                </a:moveTo>
                <a:cubicBezTo>
                  <a:pt x="1377025" y="826404"/>
                  <a:pt x="1384762" y="846804"/>
                  <a:pt x="1394391" y="866327"/>
                </a:cubicBezTo>
                <a:cubicBezTo>
                  <a:pt x="1375918" y="878284"/>
                  <a:pt x="1358538" y="891849"/>
                  <a:pt x="1342454" y="906864"/>
                </a:cubicBezTo>
                <a:cubicBezTo>
                  <a:pt x="1350633" y="873035"/>
                  <a:pt x="1356519" y="837215"/>
                  <a:pt x="1371304" y="805407"/>
                </a:cubicBezTo>
                <a:close/>
                <a:moveTo>
                  <a:pt x="1374641" y="1326305"/>
                </a:moveTo>
                <a:cubicBezTo>
                  <a:pt x="1285370" y="1303064"/>
                  <a:pt x="1297646" y="1263382"/>
                  <a:pt x="1317097" y="1181244"/>
                </a:cubicBezTo>
                <a:cubicBezTo>
                  <a:pt x="1336620" y="1098775"/>
                  <a:pt x="1352014" y="1021958"/>
                  <a:pt x="1451915" y="1023811"/>
                </a:cubicBezTo>
                <a:cubicBezTo>
                  <a:pt x="1485748" y="1023972"/>
                  <a:pt x="1518125" y="1037592"/>
                  <a:pt x="1541894" y="1061666"/>
                </a:cubicBezTo>
                <a:cubicBezTo>
                  <a:pt x="1553749" y="1073247"/>
                  <a:pt x="1572766" y="1095535"/>
                  <a:pt x="1575346" y="1111925"/>
                </a:cubicBezTo>
                <a:cubicBezTo>
                  <a:pt x="1580434" y="1144245"/>
                  <a:pt x="1578820" y="1126630"/>
                  <a:pt x="1559453" y="1150713"/>
                </a:cubicBezTo>
                <a:cubicBezTo>
                  <a:pt x="1537882" y="1177543"/>
                  <a:pt x="1496795" y="1197906"/>
                  <a:pt x="1470855" y="1221788"/>
                </a:cubicBezTo>
                <a:cubicBezTo>
                  <a:pt x="1436007" y="1253960"/>
                  <a:pt x="1403836" y="1288914"/>
                  <a:pt x="1374661" y="1326305"/>
                </a:cubicBezTo>
                <a:close/>
                <a:moveTo>
                  <a:pt x="1536437" y="1341269"/>
                </a:moveTo>
                <a:lnTo>
                  <a:pt x="1500962" y="1342209"/>
                </a:lnTo>
                <a:cubicBezTo>
                  <a:pt x="1515879" y="1325989"/>
                  <a:pt x="1531508" y="1310489"/>
                  <a:pt x="1547851" y="1295709"/>
                </a:cubicBezTo>
                <a:cubicBezTo>
                  <a:pt x="1548928" y="1313935"/>
                  <a:pt x="1560056" y="1330050"/>
                  <a:pt x="1576720" y="1337516"/>
                </a:cubicBezTo>
                <a:cubicBezTo>
                  <a:pt x="1563342" y="1339171"/>
                  <a:pt x="1549920" y="1340422"/>
                  <a:pt x="1536456" y="1341269"/>
                </a:cubicBezTo>
                <a:close/>
                <a:moveTo>
                  <a:pt x="1212853" y="959742"/>
                </a:moveTo>
                <a:cubicBezTo>
                  <a:pt x="1206591" y="990292"/>
                  <a:pt x="1209612" y="1050305"/>
                  <a:pt x="1193032" y="1076481"/>
                </a:cubicBezTo>
                <a:cubicBezTo>
                  <a:pt x="1177988" y="1054265"/>
                  <a:pt x="1100863" y="979016"/>
                  <a:pt x="1105069" y="957383"/>
                </a:cubicBezTo>
                <a:cubicBezTo>
                  <a:pt x="1106696" y="949029"/>
                  <a:pt x="1208024" y="914667"/>
                  <a:pt x="1224760" y="901084"/>
                </a:cubicBezTo>
                <a:cubicBezTo>
                  <a:pt x="1220737" y="920626"/>
                  <a:pt x="1216774" y="940178"/>
                  <a:pt x="1212873" y="959742"/>
                </a:cubicBezTo>
                <a:close/>
                <a:moveTo>
                  <a:pt x="883176" y="976002"/>
                </a:moveTo>
                <a:cubicBezTo>
                  <a:pt x="906381" y="975925"/>
                  <a:pt x="929063" y="982895"/>
                  <a:pt x="948220" y="995989"/>
                </a:cubicBezTo>
                <a:cubicBezTo>
                  <a:pt x="937918" y="1015038"/>
                  <a:pt x="926821" y="1033617"/>
                  <a:pt x="914930" y="1051724"/>
                </a:cubicBezTo>
                <a:cubicBezTo>
                  <a:pt x="903431" y="1026903"/>
                  <a:pt x="892821" y="1001595"/>
                  <a:pt x="883196" y="976002"/>
                </a:cubicBezTo>
                <a:close/>
                <a:moveTo>
                  <a:pt x="1152405" y="708991"/>
                </a:moveTo>
                <a:cubicBezTo>
                  <a:pt x="1154237" y="690845"/>
                  <a:pt x="1155414" y="672653"/>
                  <a:pt x="1155937" y="654416"/>
                </a:cubicBezTo>
                <a:cubicBezTo>
                  <a:pt x="1175894" y="683703"/>
                  <a:pt x="1182201" y="687326"/>
                  <a:pt x="1152424" y="708991"/>
                </a:cubicBezTo>
                <a:close/>
                <a:moveTo>
                  <a:pt x="1017806" y="815102"/>
                </a:moveTo>
                <a:cubicBezTo>
                  <a:pt x="993962" y="803158"/>
                  <a:pt x="971893" y="787960"/>
                  <a:pt x="952232" y="769944"/>
                </a:cubicBezTo>
                <a:cubicBezTo>
                  <a:pt x="979044" y="751408"/>
                  <a:pt x="1006373" y="733616"/>
                  <a:pt x="1034218" y="716568"/>
                </a:cubicBezTo>
                <a:cubicBezTo>
                  <a:pt x="1031117" y="749762"/>
                  <a:pt x="1025639" y="782691"/>
                  <a:pt x="1017825" y="815102"/>
                </a:cubicBezTo>
                <a:close/>
                <a:moveTo>
                  <a:pt x="985599" y="1179488"/>
                </a:moveTo>
                <a:cubicBezTo>
                  <a:pt x="965441" y="1148639"/>
                  <a:pt x="976901" y="1149967"/>
                  <a:pt x="995892" y="1122832"/>
                </a:cubicBezTo>
                <a:cubicBezTo>
                  <a:pt x="1008082" y="1169659"/>
                  <a:pt x="1028058" y="1214104"/>
                  <a:pt x="1054985" y="1254309"/>
                </a:cubicBezTo>
                <a:cubicBezTo>
                  <a:pt x="1071319" y="1278619"/>
                  <a:pt x="1126932" y="1319850"/>
                  <a:pt x="1127048" y="1345041"/>
                </a:cubicBezTo>
                <a:cubicBezTo>
                  <a:pt x="1069971" y="1323233"/>
                  <a:pt x="1018202" y="1229351"/>
                  <a:pt x="985619" y="1179488"/>
                </a:cubicBezTo>
                <a:close/>
                <a:moveTo>
                  <a:pt x="1159418" y="1554975"/>
                </a:moveTo>
                <a:cubicBezTo>
                  <a:pt x="1167150" y="1571402"/>
                  <a:pt x="1177759" y="1586314"/>
                  <a:pt x="1190744" y="1599006"/>
                </a:cubicBezTo>
                <a:cubicBezTo>
                  <a:pt x="1172213" y="1605221"/>
                  <a:pt x="1150343" y="1605085"/>
                  <a:pt x="1131028" y="1604475"/>
                </a:cubicBezTo>
                <a:cubicBezTo>
                  <a:pt x="1131242" y="1603944"/>
                  <a:pt x="1153448" y="1550419"/>
                  <a:pt x="1159438" y="1554975"/>
                </a:cubicBezTo>
                <a:close/>
                <a:moveTo>
                  <a:pt x="1375587" y="1643548"/>
                </a:moveTo>
                <a:cubicBezTo>
                  <a:pt x="1383761" y="1624566"/>
                  <a:pt x="1358781" y="1673937"/>
                  <a:pt x="1358087" y="1674851"/>
                </a:cubicBezTo>
                <a:cubicBezTo>
                  <a:pt x="1364967" y="1665034"/>
                  <a:pt x="1370837" y="1654546"/>
                  <a:pt x="1375607" y="1643548"/>
                </a:cubicBezTo>
                <a:close/>
                <a:moveTo>
                  <a:pt x="1340645" y="589433"/>
                </a:moveTo>
                <a:cubicBezTo>
                  <a:pt x="1322985" y="601721"/>
                  <a:pt x="1304883" y="613321"/>
                  <a:pt x="1286342" y="624235"/>
                </a:cubicBezTo>
                <a:cubicBezTo>
                  <a:pt x="1281260" y="612912"/>
                  <a:pt x="1275380" y="601964"/>
                  <a:pt x="1268744" y="591474"/>
                </a:cubicBezTo>
                <a:cubicBezTo>
                  <a:pt x="1303738" y="575181"/>
                  <a:pt x="1310019" y="561559"/>
                  <a:pt x="1340665" y="589433"/>
                </a:cubicBezTo>
                <a:close/>
                <a:moveTo>
                  <a:pt x="1192526" y="510185"/>
                </a:moveTo>
                <a:lnTo>
                  <a:pt x="1175979" y="498520"/>
                </a:lnTo>
                <a:cubicBezTo>
                  <a:pt x="1212160" y="497314"/>
                  <a:pt x="1217682" y="501203"/>
                  <a:pt x="1192545" y="510185"/>
                </a:cubicBezTo>
                <a:close/>
                <a:moveTo>
                  <a:pt x="1030271" y="567599"/>
                </a:moveTo>
                <a:cubicBezTo>
                  <a:pt x="1036934" y="609212"/>
                  <a:pt x="1002723" y="611908"/>
                  <a:pt x="969803" y="630943"/>
                </a:cubicBezTo>
                <a:cubicBezTo>
                  <a:pt x="987742" y="607816"/>
                  <a:pt x="1008011" y="586594"/>
                  <a:pt x="1030290" y="567612"/>
                </a:cubicBezTo>
                <a:close/>
                <a:moveTo>
                  <a:pt x="689770" y="1189442"/>
                </a:moveTo>
                <a:cubicBezTo>
                  <a:pt x="675942" y="1184448"/>
                  <a:pt x="662102" y="1179514"/>
                  <a:pt x="648248" y="1174640"/>
                </a:cubicBezTo>
                <a:cubicBezTo>
                  <a:pt x="663126" y="1155024"/>
                  <a:pt x="678634" y="1135891"/>
                  <a:pt x="694773" y="1117239"/>
                </a:cubicBezTo>
                <a:cubicBezTo>
                  <a:pt x="692510" y="1141266"/>
                  <a:pt x="690848" y="1165334"/>
                  <a:pt x="689790" y="1189442"/>
                </a:cubicBezTo>
                <a:close/>
                <a:moveTo>
                  <a:pt x="1033363" y="1444496"/>
                </a:moveTo>
                <a:cubicBezTo>
                  <a:pt x="1040356" y="1451560"/>
                  <a:pt x="1074106" y="1475636"/>
                  <a:pt x="1075111" y="1484586"/>
                </a:cubicBezTo>
                <a:cubicBezTo>
                  <a:pt x="1076038" y="1492875"/>
                  <a:pt x="1048582" y="1524009"/>
                  <a:pt x="1043818" y="1532545"/>
                </a:cubicBezTo>
                <a:cubicBezTo>
                  <a:pt x="1039345" y="1540555"/>
                  <a:pt x="1026453" y="1581261"/>
                  <a:pt x="1019466" y="1584242"/>
                </a:cubicBezTo>
                <a:cubicBezTo>
                  <a:pt x="1006224" y="1589894"/>
                  <a:pt x="958318" y="1558863"/>
                  <a:pt x="947746" y="1553315"/>
                </a:cubicBezTo>
                <a:cubicBezTo>
                  <a:pt x="918579" y="1538021"/>
                  <a:pt x="875768" y="1518358"/>
                  <a:pt x="854255" y="1492785"/>
                </a:cubicBezTo>
                <a:cubicBezTo>
                  <a:pt x="827680" y="1461177"/>
                  <a:pt x="822242" y="1408242"/>
                  <a:pt x="816726" y="1366700"/>
                </a:cubicBezTo>
                <a:close/>
                <a:moveTo>
                  <a:pt x="1513615" y="1610541"/>
                </a:moveTo>
                <a:cubicBezTo>
                  <a:pt x="1546386" y="1601825"/>
                  <a:pt x="1578918" y="1591747"/>
                  <a:pt x="1610839" y="1580354"/>
                </a:cubicBezTo>
                <a:cubicBezTo>
                  <a:pt x="1579254" y="1611313"/>
                  <a:pt x="1538893" y="1632771"/>
                  <a:pt x="1498058" y="1648908"/>
                </a:cubicBezTo>
                <a:cubicBezTo>
                  <a:pt x="1503866" y="1636361"/>
                  <a:pt x="1509058" y="1623572"/>
                  <a:pt x="1513634" y="1610541"/>
                </a:cubicBezTo>
                <a:close/>
                <a:moveTo>
                  <a:pt x="1902313" y="1290563"/>
                </a:moveTo>
                <a:cubicBezTo>
                  <a:pt x="1906358" y="1295022"/>
                  <a:pt x="1904228" y="1298601"/>
                  <a:pt x="1895922" y="1301301"/>
                </a:cubicBezTo>
                <a:close/>
                <a:moveTo>
                  <a:pt x="1385291" y="422519"/>
                </a:moveTo>
                <a:cubicBezTo>
                  <a:pt x="1327222" y="446051"/>
                  <a:pt x="1241754" y="374282"/>
                  <a:pt x="1165660" y="384509"/>
                </a:cubicBezTo>
                <a:cubicBezTo>
                  <a:pt x="1107247" y="392363"/>
                  <a:pt x="1117579" y="399415"/>
                  <a:pt x="1090220" y="344723"/>
                </a:cubicBezTo>
                <a:cubicBezTo>
                  <a:pt x="1074935" y="314168"/>
                  <a:pt x="1057133" y="284937"/>
                  <a:pt x="1036998" y="257335"/>
                </a:cubicBezTo>
                <a:cubicBezTo>
                  <a:pt x="1112757" y="222708"/>
                  <a:pt x="1199041" y="210187"/>
                  <a:pt x="1279251" y="236817"/>
                </a:cubicBezTo>
                <a:cubicBezTo>
                  <a:pt x="1315725" y="248343"/>
                  <a:pt x="1349034" y="268158"/>
                  <a:pt x="1376567" y="294710"/>
                </a:cubicBezTo>
                <a:cubicBezTo>
                  <a:pt x="1420784" y="338663"/>
                  <a:pt x="1390969" y="366803"/>
                  <a:pt x="1385310" y="422519"/>
                </a:cubicBezTo>
                <a:close/>
                <a:moveTo>
                  <a:pt x="863737" y="539893"/>
                </a:moveTo>
                <a:cubicBezTo>
                  <a:pt x="877383" y="540619"/>
                  <a:pt x="891011" y="541559"/>
                  <a:pt x="904617" y="542712"/>
                </a:cubicBezTo>
                <a:cubicBezTo>
                  <a:pt x="886665" y="562944"/>
                  <a:pt x="870047" y="584322"/>
                  <a:pt x="854870" y="606711"/>
                </a:cubicBezTo>
                <a:cubicBezTo>
                  <a:pt x="848578" y="584515"/>
                  <a:pt x="844292" y="561799"/>
                  <a:pt x="842063" y="538837"/>
                </a:cubicBezTo>
                <a:close/>
                <a:moveTo>
                  <a:pt x="778458" y="751668"/>
                </a:moveTo>
                <a:cubicBezTo>
                  <a:pt x="753783" y="812672"/>
                  <a:pt x="747010" y="894421"/>
                  <a:pt x="712858" y="947286"/>
                </a:cubicBezTo>
                <a:cubicBezTo>
                  <a:pt x="675854" y="1004557"/>
                  <a:pt x="608114" y="1052418"/>
                  <a:pt x="564882" y="1107051"/>
                </a:cubicBezTo>
                <a:cubicBezTo>
                  <a:pt x="482817" y="890669"/>
                  <a:pt x="583717" y="706043"/>
                  <a:pt x="721277" y="541274"/>
                </a:cubicBezTo>
                <a:cubicBezTo>
                  <a:pt x="725291" y="614651"/>
                  <a:pt x="744777" y="686351"/>
                  <a:pt x="778458" y="751668"/>
                </a:cubicBezTo>
                <a:close/>
                <a:moveTo>
                  <a:pt x="456806" y="1288470"/>
                </a:moveTo>
                <a:cubicBezTo>
                  <a:pt x="442274" y="1273547"/>
                  <a:pt x="429743" y="1256798"/>
                  <a:pt x="419530" y="1238645"/>
                </a:cubicBezTo>
                <a:cubicBezTo>
                  <a:pt x="437709" y="1241483"/>
                  <a:pt x="455739" y="1245070"/>
                  <a:pt x="473619" y="1249403"/>
                </a:cubicBezTo>
                <a:cubicBezTo>
                  <a:pt x="467466" y="1262187"/>
                  <a:pt x="461862" y="1275205"/>
                  <a:pt x="456806" y="1288456"/>
                </a:cubicBezTo>
                <a:close/>
                <a:moveTo>
                  <a:pt x="1777697" y="1525390"/>
                </a:moveTo>
                <a:cubicBezTo>
                  <a:pt x="1801588" y="1469959"/>
                  <a:pt x="1902994" y="1432953"/>
                  <a:pt x="1951276" y="1392578"/>
                </a:cubicBezTo>
                <a:cubicBezTo>
                  <a:pt x="1967519" y="1435915"/>
                  <a:pt x="2016449" y="1551844"/>
                  <a:pt x="1995182" y="1598189"/>
                </a:cubicBezTo>
                <a:cubicBezTo>
                  <a:pt x="1973534" y="1645363"/>
                  <a:pt x="1884346" y="1689906"/>
                  <a:pt x="1842215" y="1712582"/>
                </a:cubicBezTo>
                <a:cubicBezTo>
                  <a:pt x="1725546" y="1775356"/>
                  <a:pt x="1576843" y="1810657"/>
                  <a:pt x="1445538" y="1780534"/>
                </a:cubicBezTo>
                <a:cubicBezTo>
                  <a:pt x="1584907" y="1743716"/>
                  <a:pt x="1718747" y="1662181"/>
                  <a:pt x="1777697" y="1525377"/>
                </a:cubicBezTo>
                <a:close/>
                <a:moveTo>
                  <a:pt x="1940470" y="1131134"/>
                </a:moveTo>
                <a:lnTo>
                  <a:pt x="1942596" y="1105943"/>
                </a:lnTo>
                <a:cubicBezTo>
                  <a:pt x="1957859" y="1121825"/>
                  <a:pt x="1967673" y="1142151"/>
                  <a:pt x="1970617" y="1163979"/>
                </a:cubicBezTo>
                <a:cubicBezTo>
                  <a:pt x="1961288" y="1152387"/>
                  <a:pt x="1951218" y="1141411"/>
                  <a:pt x="1940470" y="1131121"/>
                </a:cubicBezTo>
                <a:close/>
                <a:moveTo>
                  <a:pt x="419381" y="874901"/>
                </a:moveTo>
                <a:cubicBezTo>
                  <a:pt x="405035" y="956576"/>
                  <a:pt x="410745" y="1040514"/>
                  <a:pt x="436020" y="1119495"/>
                </a:cubicBezTo>
                <a:cubicBezTo>
                  <a:pt x="377147" y="1112184"/>
                  <a:pt x="368422" y="1124297"/>
                  <a:pt x="353592" y="1063655"/>
                </a:cubicBezTo>
                <a:cubicBezTo>
                  <a:pt x="347230" y="1037079"/>
                  <a:pt x="343843" y="1009879"/>
                  <a:pt x="343494" y="982554"/>
                </a:cubicBezTo>
                <a:cubicBezTo>
                  <a:pt x="341180" y="901012"/>
                  <a:pt x="346352" y="817293"/>
                  <a:pt x="350772" y="735861"/>
                </a:cubicBezTo>
                <a:cubicBezTo>
                  <a:pt x="359620" y="573062"/>
                  <a:pt x="438924" y="516452"/>
                  <a:pt x="596226" y="527528"/>
                </a:cubicBezTo>
                <a:cubicBezTo>
                  <a:pt x="516016" y="630411"/>
                  <a:pt x="444011" y="744856"/>
                  <a:pt x="419381" y="874888"/>
                </a:cubicBezTo>
                <a:close/>
                <a:moveTo>
                  <a:pt x="389358" y="1401521"/>
                </a:moveTo>
                <a:cubicBezTo>
                  <a:pt x="411000" y="1418508"/>
                  <a:pt x="428928" y="1416349"/>
                  <a:pt x="430594" y="1444042"/>
                </a:cubicBezTo>
                <a:cubicBezTo>
                  <a:pt x="427989" y="1441878"/>
                  <a:pt x="381846" y="1395585"/>
                  <a:pt x="389358" y="1401508"/>
                </a:cubicBezTo>
                <a:close/>
                <a:moveTo>
                  <a:pt x="552884" y="1441450"/>
                </a:moveTo>
                <a:cubicBezTo>
                  <a:pt x="565095" y="1439719"/>
                  <a:pt x="597322" y="1425416"/>
                  <a:pt x="607978" y="1428773"/>
                </a:cubicBezTo>
                <a:cubicBezTo>
                  <a:pt x="624182" y="1433874"/>
                  <a:pt x="647620" y="1476083"/>
                  <a:pt x="658969" y="1488397"/>
                </a:cubicBezTo>
                <a:cubicBezTo>
                  <a:pt x="692791" y="1525176"/>
                  <a:pt x="730624" y="1552266"/>
                  <a:pt x="751657" y="1597522"/>
                </a:cubicBezTo>
                <a:cubicBezTo>
                  <a:pt x="656020" y="1568818"/>
                  <a:pt x="571940" y="1550496"/>
                  <a:pt x="552884" y="1441437"/>
                </a:cubicBezTo>
                <a:close/>
                <a:moveTo>
                  <a:pt x="870005" y="1748687"/>
                </a:moveTo>
                <a:cubicBezTo>
                  <a:pt x="895150" y="1767488"/>
                  <a:pt x="923004" y="1782362"/>
                  <a:pt x="952614" y="1792802"/>
                </a:cubicBezTo>
                <a:cubicBezTo>
                  <a:pt x="1001298" y="1810300"/>
                  <a:pt x="1003042" y="1803819"/>
                  <a:pt x="1022513" y="1851499"/>
                </a:cubicBezTo>
                <a:cubicBezTo>
                  <a:pt x="948902" y="1819560"/>
                  <a:pt x="878111" y="1781485"/>
                  <a:pt x="810886" y="1737676"/>
                </a:cubicBezTo>
                <a:cubicBezTo>
                  <a:pt x="830512" y="1741772"/>
                  <a:pt x="850219" y="1745438"/>
                  <a:pt x="870005" y="1748674"/>
                </a:cubicBezTo>
                <a:close/>
                <a:moveTo>
                  <a:pt x="1222394" y="1915569"/>
                </a:moveTo>
                <a:cubicBezTo>
                  <a:pt x="1245793" y="1904286"/>
                  <a:pt x="1287068" y="1867047"/>
                  <a:pt x="1311257" y="1864111"/>
                </a:cubicBezTo>
                <a:cubicBezTo>
                  <a:pt x="1320001" y="1863054"/>
                  <a:pt x="1360563" y="1883696"/>
                  <a:pt x="1366948" y="1885575"/>
                </a:cubicBezTo>
                <a:cubicBezTo>
                  <a:pt x="1429373" y="1904000"/>
                  <a:pt x="1498007" y="1907403"/>
                  <a:pt x="1562694" y="1904098"/>
                </a:cubicBezTo>
                <a:cubicBezTo>
                  <a:pt x="1705199" y="1896807"/>
                  <a:pt x="1844049" y="1845407"/>
                  <a:pt x="1960719" y="1764001"/>
                </a:cubicBezTo>
                <a:cubicBezTo>
                  <a:pt x="1901736" y="1881681"/>
                  <a:pt x="1767080" y="1935485"/>
                  <a:pt x="1644194" y="1954609"/>
                </a:cubicBezTo>
                <a:cubicBezTo>
                  <a:pt x="1573920" y="1964887"/>
                  <a:pt x="1502651" y="1966504"/>
                  <a:pt x="1431985" y="1959425"/>
                </a:cubicBezTo>
                <a:cubicBezTo>
                  <a:pt x="1378958" y="1954564"/>
                  <a:pt x="1261524" y="1951602"/>
                  <a:pt x="1222394" y="1915556"/>
                </a:cubicBezTo>
                <a:close/>
                <a:moveTo>
                  <a:pt x="1991190" y="975043"/>
                </a:moveTo>
                <a:cubicBezTo>
                  <a:pt x="1950913" y="945439"/>
                  <a:pt x="1950018" y="946631"/>
                  <a:pt x="1950472" y="895543"/>
                </a:cubicBezTo>
                <a:cubicBezTo>
                  <a:pt x="1950783" y="861013"/>
                  <a:pt x="1950854" y="826496"/>
                  <a:pt x="1949474" y="791985"/>
                </a:cubicBezTo>
                <a:cubicBezTo>
                  <a:pt x="1946511" y="717851"/>
                  <a:pt x="1938001" y="642926"/>
                  <a:pt x="1911647" y="573082"/>
                </a:cubicBezTo>
                <a:cubicBezTo>
                  <a:pt x="1975880" y="635142"/>
                  <a:pt x="2024311" y="713470"/>
                  <a:pt x="2063279" y="793320"/>
                </a:cubicBezTo>
                <a:cubicBezTo>
                  <a:pt x="2081117" y="829879"/>
                  <a:pt x="2101838" y="858932"/>
                  <a:pt x="2086386" y="895426"/>
                </a:cubicBezTo>
                <a:cubicBezTo>
                  <a:pt x="2071679" y="930150"/>
                  <a:pt x="2024220" y="960565"/>
                  <a:pt x="1991190" y="975030"/>
                </a:cubicBezTo>
                <a:close/>
                <a:moveTo>
                  <a:pt x="1971375" y="327853"/>
                </a:moveTo>
                <a:cubicBezTo>
                  <a:pt x="2053406" y="413629"/>
                  <a:pt x="2107361" y="522352"/>
                  <a:pt x="2126060" y="639549"/>
                </a:cubicBezTo>
                <a:cubicBezTo>
                  <a:pt x="2017537" y="458980"/>
                  <a:pt x="1825311" y="302468"/>
                  <a:pt x="1601649" y="366200"/>
                </a:cubicBezTo>
                <a:cubicBezTo>
                  <a:pt x="1605862" y="342927"/>
                  <a:pt x="1603328" y="320011"/>
                  <a:pt x="1605842" y="296855"/>
                </a:cubicBezTo>
                <a:cubicBezTo>
                  <a:pt x="1611280" y="246745"/>
                  <a:pt x="1600126" y="265799"/>
                  <a:pt x="1637654" y="241120"/>
                </a:cubicBezTo>
                <a:cubicBezTo>
                  <a:pt x="1669894" y="219921"/>
                  <a:pt x="1720205" y="215728"/>
                  <a:pt x="1757345" y="218437"/>
                </a:cubicBezTo>
                <a:cubicBezTo>
                  <a:pt x="1838851" y="224464"/>
                  <a:pt x="1915354" y="270355"/>
                  <a:pt x="1971375" y="327821"/>
                </a:cubicBezTo>
                <a:close/>
                <a:moveTo>
                  <a:pt x="500590" y="281275"/>
                </a:moveTo>
                <a:cubicBezTo>
                  <a:pt x="586219" y="198210"/>
                  <a:pt x="705844" y="169610"/>
                  <a:pt x="814030" y="226240"/>
                </a:cubicBezTo>
                <a:cubicBezTo>
                  <a:pt x="771180" y="286129"/>
                  <a:pt x="745597" y="395455"/>
                  <a:pt x="670908" y="414372"/>
                </a:cubicBezTo>
                <a:cubicBezTo>
                  <a:pt x="581403" y="437055"/>
                  <a:pt x="492708" y="392337"/>
                  <a:pt x="402191" y="437768"/>
                </a:cubicBezTo>
                <a:cubicBezTo>
                  <a:pt x="423977" y="379667"/>
                  <a:pt x="455821" y="324684"/>
                  <a:pt x="500590" y="281262"/>
                </a:cubicBezTo>
                <a:close/>
                <a:moveTo>
                  <a:pt x="647075" y="1870144"/>
                </a:moveTo>
                <a:cubicBezTo>
                  <a:pt x="499722" y="1853942"/>
                  <a:pt x="338548" y="1814928"/>
                  <a:pt x="229468" y="1707936"/>
                </a:cubicBezTo>
                <a:cubicBezTo>
                  <a:pt x="121374" y="1601909"/>
                  <a:pt x="54548" y="1352824"/>
                  <a:pt x="217335" y="1261367"/>
                </a:cubicBezTo>
                <a:cubicBezTo>
                  <a:pt x="218482" y="1427101"/>
                  <a:pt x="310703" y="1533420"/>
                  <a:pt x="451854" y="1609057"/>
                </a:cubicBezTo>
                <a:cubicBezTo>
                  <a:pt x="515116" y="1642959"/>
                  <a:pt x="546940" y="1696160"/>
                  <a:pt x="600744" y="1744306"/>
                </a:cubicBezTo>
                <a:cubicBezTo>
                  <a:pt x="661263" y="1796950"/>
                  <a:pt x="727395" y="1842774"/>
                  <a:pt x="797942" y="1880948"/>
                </a:cubicBezTo>
                <a:cubicBezTo>
                  <a:pt x="747560" y="1879561"/>
                  <a:pt x="697218" y="1875640"/>
                  <a:pt x="647101" y="1870131"/>
                </a:cubicBezTo>
                <a:close/>
                <a:moveTo>
                  <a:pt x="2058651" y="1270822"/>
                </a:moveTo>
                <a:cubicBezTo>
                  <a:pt x="2084539" y="1227829"/>
                  <a:pt x="2095705" y="1177569"/>
                  <a:pt x="2090456" y="1127660"/>
                </a:cubicBezTo>
                <a:cubicBezTo>
                  <a:pt x="2088784" y="1113552"/>
                  <a:pt x="2066299" y="1062988"/>
                  <a:pt x="2068062" y="1055931"/>
                </a:cubicBezTo>
                <a:cubicBezTo>
                  <a:pt x="2071180" y="1043416"/>
                  <a:pt x="2128342" y="1011977"/>
                  <a:pt x="2138317" y="1002217"/>
                </a:cubicBezTo>
                <a:cubicBezTo>
                  <a:pt x="2168496" y="1131802"/>
                  <a:pt x="2169527" y="1270569"/>
                  <a:pt x="2123338" y="1396615"/>
                </a:cubicBezTo>
                <a:cubicBezTo>
                  <a:pt x="2104292" y="1353437"/>
                  <a:pt x="2082692" y="1311432"/>
                  <a:pt x="2058651" y="127082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9"/>
          <p:cNvSpPr/>
          <p:nvPr/>
        </p:nvSpPr>
        <p:spPr>
          <a:xfrm>
            <a:off x="5356595" y="1460751"/>
            <a:ext cx="1204211" cy="457272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9"/>
          <p:cNvSpPr/>
          <p:nvPr/>
        </p:nvSpPr>
        <p:spPr>
          <a:xfrm>
            <a:off x="5295823" y="2350831"/>
            <a:ext cx="1325985" cy="424803"/>
          </a:xfrm>
          <a:custGeom>
            <a:avLst/>
            <a:gdLst/>
            <a:ahLst/>
            <a:cxnLst/>
            <a:rect l="l" t="t" r="r" b="b"/>
            <a:pathLst>
              <a:path w="3176012" h="1017492" extrusionOk="0">
                <a:moveTo>
                  <a:pt x="3132430" y="666969"/>
                </a:moveTo>
                <a:cubicBezTo>
                  <a:pt x="3048872" y="666537"/>
                  <a:pt x="2965324" y="665692"/>
                  <a:pt x="2881784" y="664435"/>
                </a:cubicBezTo>
                <a:cubicBezTo>
                  <a:pt x="2911457" y="560567"/>
                  <a:pt x="2629330" y="585051"/>
                  <a:pt x="2573160" y="581778"/>
                </a:cubicBezTo>
                <a:cubicBezTo>
                  <a:pt x="2431445" y="573528"/>
                  <a:pt x="2289782" y="566179"/>
                  <a:pt x="2148177" y="556069"/>
                </a:cubicBezTo>
                <a:cubicBezTo>
                  <a:pt x="2240727" y="555874"/>
                  <a:pt x="2333276" y="556663"/>
                  <a:pt x="2425825" y="558434"/>
                </a:cubicBezTo>
                <a:cubicBezTo>
                  <a:pt x="2478456" y="559458"/>
                  <a:pt x="2566166" y="581688"/>
                  <a:pt x="2608316" y="544824"/>
                </a:cubicBezTo>
                <a:cubicBezTo>
                  <a:pt x="2634593" y="521856"/>
                  <a:pt x="2642475" y="479653"/>
                  <a:pt x="2616256" y="454663"/>
                </a:cubicBezTo>
                <a:cubicBezTo>
                  <a:pt x="2579265" y="419407"/>
                  <a:pt x="2438011" y="441313"/>
                  <a:pt x="2389146" y="440574"/>
                </a:cubicBezTo>
                <a:lnTo>
                  <a:pt x="2590602" y="434326"/>
                </a:lnTo>
                <a:cubicBezTo>
                  <a:pt x="2632162" y="433030"/>
                  <a:pt x="2693051" y="443302"/>
                  <a:pt x="2728454" y="417158"/>
                </a:cubicBezTo>
                <a:cubicBezTo>
                  <a:pt x="2747899" y="402816"/>
                  <a:pt x="2767078" y="370360"/>
                  <a:pt x="2757894" y="345130"/>
                </a:cubicBezTo>
                <a:cubicBezTo>
                  <a:pt x="2742714" y="303452"/>
                  <a:pt x="2686115" y="313698"/>
                  <a:pt x="2651477" y="312804"/>
                </a:cubicBezTo>
                <a:cubicBezTo>
                  <a:pt x="2660837" y="294068"/>
                  <a:pt x="2663839" y="264911"/>
                  <a:pt x="2646986" y="248728"/>
                </a:cubicBezTo>
                <a:cubicBezTo>
                  <a:pt x="2680120" y="248423"/>
                  <a:pt x="3024562" y="270607"/>
                  <a:pt x="2933268" y="147860"/>
                </a:cubicBezTo>
                <a:cubicBezTo>
                  <a:pt x="2897146" y="99292"/>
                  <a:pt x="2784741" y="141185"/>
                  <a:pt x="2733730" y="129746"/>
                </a:cubicBezTo>
                <a:cubicBezTo>
                  <a:pt x="2687191" y="119318"/>
                  <a:pt x="2712340" y="113978"/>
                  <a:pt x="2674228" y="92714"/>
                </a:cubicBezTo>
                <a:cubicBezTo>
                  <a:pt x="2645243" y="76512"/>
                  <a:pt x="2577937" y="90329"/>
                  <a:pt x="2545541" y="90608"/>
                </a:cubicBezTo>
                <a:cubicBezTo>
                  <a:pt x="2178679" y="93790"/>
                  <a:pt x="1798168" y="126162"/>
                  <a:pt x="1433755" y="84322"/>
                </a:cubicBezTo>
                <a:cubicBezTo>
                  <a:pt x="1250435" y="63272"/>
                  <a:pt x="1068009" y="35204"/>
                  <a:pt x="884694" y="14329"/>
                </a:cubicBezTo>
                <a:cubicBezTo>
                  <a:pt x="735538" y="-2670"/>
                  <a:pt x="577346" y="-17628"/>
                  <a:pt x="437822" y="50816"/>
                </a:cubicBezTo>
                <a:cubicBezTo>
                  <a:pt x="408273" y="65313"/>
                  <a:pt x="379241" y="98372"/>
                  <a:pt x="350878" y="109668"/>
                </a:cubicBezTo>
                <a:cubicBezTo>
                  <a:pt x="319765" y="122060"/>
                  <a:pt x="256894" y="110485"/>
                  <a:pt x="223021" y="110776"/>
                </a:cubicBezTo>
                <a:cubicBezTo>
                  <a:pt x="169871" y="111243"/>
                  <a:pt x="91482" y="94445"/>
                  <a:pt x="65516" y="156032"/>
                </a:cubicBezTo>
                <a:cubicBezTo>
                  <a:pt x="14771" y="276459"/>
                  <a:pt x="346820" y="226382"/>
                  <a:pt x="407333" y="225857"/>
                </a:cubicBezTo>
                <a:cubicBezTo>
                  <a:pt x="382988" y="261223"/>
                  <a:pt x="391356" y="241942"/>
                  <a:pt x="371547" y="263673"/>
                </a:cubicBezTo>
                <a:cubicBezTo>
                  <a:pt x="362285" y="273835"/>
                  <a:pt x="349860" y="279920"/>
                  <a:pt x="342859" y="293031"/>
                </a:cubicBezTo>
                <a:cubicBezTo>
                  <a:pt x="330422" y="316362"/>
                  <a:pt x="329650" y="341741"/>
                  <a:pt x="348609" y="360995"/>
                </a:cubicBezTo>
                <a:cubicBezTo>
                  <a:pt x="372423" y="385175"/>
                  <a:pt x="435347" y="372596"/>
                  <a:pt x="466199" y="373400"/>
                </a:cubicBezTo>
                <a:lnTo>
                  <a:pt x="651867" y="378221"/>
                </a:lnTo>
                <a:cubicBezTo>
                  <a:pt x="573879" y="380645"/>
                  <a:pt x="441213" y="359583"/>
                  <a:pt x="368747" y="390892"/>
                </a:cubicBezTo>
                <a:cubicBezTo>
                  <a:pt x="343385" y="401851"/>
                  <a:pt x="318806" y="428856"/>
                  <a:pt x="321827" y="458480"/>
                </a:cubicBezTo>
                <a:cubicBezTo>
                  <a:pt x="326746" y="506685"/>
                  <a:pt x="371898" y="503503"/>
                  <a:pt x="409582" y="508026"/>
                </a:cubicBezTo>
                <a:cubicBezTo>
                  <a:pt x="386553" y="531241"/>
                  <a:pt x="371943" y="584630"/>
                  <a:pt x="411339" y="600884"/>
                </a:cubicBezTo>
                <a:cubicBezTo>
                  <a:pt x="343405" y="598350"/>
                  <a:pt x="166928" y="556814"/>
                  <a:pt x="131772" y="635880"/>
                </a:cubicBezTo>
                <a:cubicBezTo>
                  <a:pt x="90289" y="729204"/>
                  <a:pt x="255649" y="721246"/>
                  <a:pt x="307801" y="727908"/>
                </a:cubicBezTo>
                <a:cubicBezTo>
                  <a:pt x="246264" y="741738"/>
                  <a:pt x="233864" y="812043"/>
                  <a:pt x="286249" y="840461"/>
                </a:cubicBezTo>
                <a:cubicBezTo>
                  <a:pt x="316266" y="856741"/>
                  <a:pt x="382177" y="852127"/>
                  <a:pt x="416433" y="856054"/>
                </a:cubicBezTo>
                <a:cubicBezTo>
                  <a:pt x="459851" y="861049"/>
                  <a:pt x="503294" y="865849"/>
                  <a:pt x="546760" y="870455"/>
                </a:cubicBezTo>
                <a:lnTo>
                  <a:pt x="307074" y="867571"/>
                </a:lnTo>
                <a:cubicBezTo>
                  <a:pt x="234078" y="866696"/>
                  <a:pt x="137690" y="848886"/>
                  <a:pt x="67396" y="864693"/>
                </a:cubicBezTo>
                <a:cubicBezTo>
                  <a:pt x="34339" y="872127"/>
                  <a:pt x="1522" y="890137"/>
                  <a:pt x="64" y="929676"/>
                </a:cubicBezTo>
                <a:cubicBezTo>
                  <a:pt x="-1912" y="983266"/>
                  <a:pt x="42072" y="980823"/>
                  <a:pt x="83198" y="981970"/>
                </a:cubicBezTo>
                <a:cubicBezTo>
                  <a:pt x="403995" y="990907"/>
                  <a:pt x="725407" y="989695"/>
                  <a:pt x="1046308" y="993552"/>
                </a:cubicBezTo>
                <a:lnTo>
                  <a:pt x="2007104" y="1005107"/>
                </a:lnTo>
                <a:lnTo>
                  <a:pt x="2216500" y="1007628"/>
                </a:lnTo>
                <a:cubicBezTo>
                  <a:pt x="2281116" y="1008406"/>
                  <a:pt x="2380661" y="1029870"/>
                  <a:pt x="2442301" y="1008062"/>
                </a:cubicBezTo>
                <a:cubicBezTo>
                  <a:pt x="2472610" y="997343"/>
                  <a:pt x="2504525" y="959819"/>
                  <a:pt x="2492366" y="924777"/>
                </a:cubicBezTo>
                <a:cubicBezTo>
                  <a:pt x="2474159" y="872366"/>
                  <a:pt x="2381750" y="891530"/>
                  <a:pt x="2340339" y="890376"/>
                </a:cubicBezTo>
                <a:cubicBezTo>
                  <a:pt x="2462000" y="767804"/>
                  <a:pt x="2123203" y="781913"/>
                  <a:pt x="2079834" y="779146"/>
                </a:cubicBezTo>
                <a:cubicBezTo>
                  <a:pt x="2324102" y="782416"/>
                  <a:pt x="2568385" y="784145"/>
                  <a:pt x="2812683" y="784331"/>
                </a:cubicBezTo>
                <a:cubicBezTo>
                  <a:pt x="2871480" y="784361"/>
                  <a:pt x="2930277" y="784307"/>
                  <a:pt x="2989075" y="784168"/>
                </a:cubicBezTo>
                <a:cubicBezTo>
                  <a:pt x="3032100" y="784065"/>
                  <a:pt x="3097105" y="797474"/>
                  <a:pt x="3136247" y="778206"/>
                </a:cubicBezTo>
                <a:cubicBezTo>
                  <a:pt x="3182345" y="755575"/>
                  <a:pt x="3205465" y="667332"/>
                  <a:pt x="3132430" y="666969"/>
                </a:cubicBezTo>
                <a:close/>
                <a:moveTo>
                  <a:pt x="587432" y="607728"/>
                </a:moveTo>
                <a:cubicBezTo>
                  <a:pt x="565083" y="606864"/>
                  <a:pt x="542732" y="605999"/>
                  <a:pt x="520380" y="605135"/>
                </a:cubicBezTo>
                <a:lnTo>
                  <a:pt x="750245" y="605135"/>
                </a:lnTo>
                <a:cubicBezTo>
                  <a:pt x="745967" y="625232"/>
                  <a:pt x="610922" y="608687"/>
                  <a:pt x="587432" y="60772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9"/>
          <p:cNvSpPr/>
          <p:nvPr/>
        </p:nvSpPr>
        <p:spPr>
          <a:xfrm>
            <a:off x="5389184" y="3208443"/>
            <a:ext cx="1139265" cy="560090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9"/>
          <p:cNvSpPr/>
          <p:nvPr/>
        </p:nvSpPr>
        <p:spPr>
          <a:xfrm>
            <a:off x="5408126" y="4201342"/>
            <a:ext cx="1101380" cy="278692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9"/>
          <p:cNvSpPr/>
          <p:nvPr/>
        </p:nvSpPr>
        <p:spPr>
          <a:xfrm>
            <a:off x="1243626" y="2519644"/>
            <a:ext cx="968781" cy="955130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9"/>
          <p:cNvSpPr/>
          <p:nvPr/>
        </p:nvSpPr>
        <p:spPr>
          <a:xfrm>
            <a:off x="2658402" y="2621110"/>
            <a:ext cx="792885" cy="752199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9"/>
          <p:cNvSpPr/>
          <p:nvPr/>
        </p:nvSpPr>
        <p:spPr>
          <a:xfrm>
            <a:off x="1274747" y="3660682"/>
            <a:ext cx="906541" cy="933484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9"/>
          <p:cNvSpPr/>
          <p:nvPr/>
        </p:nvSpPr>
        <p:spPr>
          <a:xfrm>
            <a:off x="2585781" y="3704484"/>
            <a:ext cx="906994" cy="845879"/>
          </a:xfrm>
          <a:custGeom>
            <a:avLst/>
            <a:gdLst/>
            <a:ahLst/>
            <a:cxnLst/>
            <a:rect l="l" t="t" r="r" b="b"/>
            <a:pathLst>
              <a:path w="1445409" h="1348015" extrusionOk="0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49"/>
          <p:cNvSpPr/>
          <p:nvPr/>
        </p:nvSpPr>
        <p:spPr>
          <a:xfrm>
            <a:off x="3897268" y="3620096"/>
            <a:ext cx="1139265" cy="1014657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2894037" y="219404"/>
            <a:ext cx="3355925" cy="4890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New Words</a:t>
            </a:r>
            <a:endParaRPr sz="2800" b="1" dirty="0"/>
          </a:p>
        </p:txBody>
      </p:sp>
      <p:sp>
        <p:nvSpPr>
          <p:cNvPr id="232" name="Google Shape;232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DCDB7-28D1-6632-34BC-F0C0A88FDFBD}"/>
              </a:ext>
            </a:extLst>
          </p:cNvPr>
          <p:cNvSpPr txBox="1"/>
          <p:nvPr/>
        </p:nvSpPr>
        <p:spPr>
          <a:xfrm>
            <a:off x="2256653" y="802035"/>
            <a:ext cx="50075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Depiction: representation in image form as in painting or illustration </a:t>
            </a:r>
          </a:p>
          <a:p>
            <a:endParaRPr lang="en-IN" dirty="0"/>
          </a:p>
          <a:p>
            <a:r>
              <a:rPr lang="en-IN" dirty="0"/>
              <a:t>Contender: A Person or group competing with others to achieve something</a:t>
            </a:r>
          </a:p>
          <a:p>
            <a:endParaRPr lang="en-IN" dirty="0"/>
          </a:p>
          <a:p>
            <a:r>
              <a:rPr lang="en-IN" dirty="0"/>
              <a:t>Undeniable: unable to be denied</a:t>
            </a:r>
          </a:p>
          <a:p>
            <a:endParaRPr lang="en-IN" dirty="0"/>
          </a:p>
          <a:p>
            <a:r>
              <a:rPr lang="en-IN" dirty="0"/>
              <a:t>Ephemeral: lasting or used for only a short period of time.</a:t>
            </a:r>
          </a:p>
          <a:p>
            <a:endParaRPr lang="en-IN" dirty="0"/>
          </a:p>
          <a:p>
            <a:r>
              <a:rPr lang="en-IN" dirty="0"/>
              <a:t>Pre-conscious: This refers to something that one is not currently aware of but could be brought into consciousness at any given moment</a:t>
            </a:r>
          </a:p>
          <a:p>
            <a:endParaRPr lang="en-IN" dirty="0"/>
          </a:p>
          <a:p>
            <a:r>
              <a:rPr lang="en-IN" dirty="0"/>
              <a:t>Contrastive: showing the differences between things.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00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0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0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0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0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0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0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0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0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0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0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0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0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0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0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0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0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0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0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0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0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0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0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0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0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0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0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0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0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0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0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0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0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0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0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0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0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0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50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0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0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0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50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0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0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0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0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0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0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0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0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0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0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0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0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0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0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0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0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0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0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0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50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0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50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50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50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50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0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0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0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0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756" name="Google Shape;756;p50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latin typeface="Work Sans"/>
                <a:ea typeface="Work Sans"/>
                <a:cs typeface="Work Sans"/>
                <a:sym typeface="Work Sans"/>
              </a:rPr>
              <a:t>SlidesCarnival icons are editable shapes.</a:t>
            </a:r>
            <a:r>
              <a:rPr lang="en" sz="900" b="1"/>
              <a:t>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✘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✘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✘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oogle Shape;761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62" name="Google Shape;762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69" name="Google Shape;769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74" name="Google Shape;774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78" name="Google Shape;778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84" name="Google Shape;784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7" name="Google Shape;787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88" name="Google Shape;788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51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93" name="Google Shape;793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99" name="Google Shape;799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806" name="Google Shape;806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809" name="Google Shape;809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813" name="Google Shape;813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820" name="Google Shape;820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5" name="Google Shape;825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826" name="Google Shape;826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830" name="Google Shape;830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31" name="Google Shape;831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1" name="Google Shape;841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48" name="Google Shape;848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53" name="Google Shape;853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59" name="Google Shape;859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" name="Google Shape;865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66" name="Google Shape;866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71" name="Google Shape;871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76" name="Google Shape;876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1" name="Google Shape;881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82" name="Google Shape;882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2" name="Google Shape;892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93" name="Google Shape;893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6" name="Google Shape;896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97" name="Google Shape;897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7" name="Google Shape;907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908" name="Google Shape;908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2" name="Google Shape;912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913" name="Google Shape;913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3" name="Google Shape;923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924" name="Google Shape;924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1" name="Google Shape;931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932" name="Google Shape;932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937" name="Google Shape;937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42" name="Google Shape;942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48" name="Google Shape;948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55" name="Google Shape;955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59" name="Google Shape;959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65" name="Google Shape;965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72" name="Google Shape;972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5" name="Google Shape;975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76" name="Google Shape;976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0" name="Google Shape;980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81" name="Google Shape;981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88" name="Google Shape;988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96" name="Google Shape;996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001" name="Google Shape;1001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005" name="Google Shape;1005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8" name="Google Shape;1008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009" name="Google Shape;1009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014" name="Google Shape;1014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019" name="Google Shape;1019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025" name="Google Shape;1025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032" name="Google Shape;1032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40" name="Google Shape;1040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53" name="Google Shape;1053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58" name="Google Shape;1058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62" name="Google Shape;1062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69" name="Google Shape;1069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78" name="Google Shape;1078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91" name="Google Shape;1091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104" name="Google Shape;1104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117" name="Google Shape;1117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124" name="Google Shape;1124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40" name="Google Shape;1140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45" name="Google Shape;1145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46" name="Google Shape;1146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50" name="Google Shape;1150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3" name="Google Shape;1153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54" name="Google Shape;1154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7" name="Google Shape;1157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58" name="Google Shape;1158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1" name="Google Shape;1161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62" name="Google Shape;1162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71" name="Google Shape;1171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96" name="Google Shape;1196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97" name="Google Shape;1197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9" name="Google Shape;1199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00" name="Google Shape;1200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2" name="Google Shape;1202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03" name="Google Shape;1203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05" name="Google Shape;1205;p51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206" name="Google Shape;1206;p5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00"/>
        </a:solidFill>
        <a:effectLst/>
      </p:bgPr>
    </p:bg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52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212" name="Google Shape;1212;p5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213" name="Google Shape;1213;p52"/>
          <p:cNvSpPr txBox="1">
            <a:spLocks noGrp="1"/>
          </p:cNvSpPr>
          <p:nvPr>
            <p:ph type="body" idx="4294967295"/>
          </p:nvPr>
        </p:nvSpPr>
        <p:spPr>
          <a:xfrm>
            <a:off x="731900" y="856425"/>
            <a:ext cx="6486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20" name="Google Shape;1220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21" name="Google Shape;1221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22" name="Google Shape;1222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23" name="Google Shape;1223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24" name="Google Shape;1224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25" name="Google Shape;1225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26" name="Google Shape;1226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27" name="Google Shape;1227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28" name="Google Shape;1228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29" name="Google Shape;1229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30" name="Google Shape;1230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31" name="Google Shape;1231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32" name="Google Shape;1232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DCDB7-28D1-6632-34BC-F0C0A88FDFBD}"/>
              </a:ext>
            </a:extLst>
          </p:cNvPr>
          <p:cNvSpPr txBox="1"/>
          <p:nvPr/>
        </p:nvSpPr>
        <p:spPr>
          <a:xfrm>
            <a:off x="2068212" y="1628988"/>
            <a:ext cx="50075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Reduplication: Reduplication is a word-formation process in which meaning is expressed by repeating all or part of a word.</a:t>
            </a:r>
          </a:p>
          <a:p>
            <a:endParaRPr lang="en-IN" dirty="0"/>
          </a:p>
          <a:p>
            <a:r>
              <a:rPr lang="en-IN" dirty="0"/>
              <a:t>Resemblances: a way in which two or more things are alike.</a:t>
            </a:r>
          </a:p>
          <a:p>
            <a:endParaRPr lang="en-IN" dirty="0"/>
          </a:p>
          <a:p>
            <a:r>
              <a:rPr lang="en-IN" dirty="0"/>
              <a:t>Indexical: relating to or denoting a word or expression whose meaning is dependent on the context in which it is used</a:t>
            </a:r>
          </a:p>
          <a:p>
            <a:endParaRPr lang="en-IN" dirty="0"/>
          </a:p>
          <a:p>
            <a:r>
              <a:rPr lang="en-IN" dirty="0"/>
              <a:t>Cemetery: Burial grounds</a:t>
            </a:r>
          </a:p>
        </p:txBody>
      </p:sp>
    </p:spTree>
    <p:extLst>
      <p:ext uri="{BB962C8B-B14F-4D97-AF65-F5344CB8AC3E}">
        <p14:creationId xmlns:p14="http://schemas.microsoft.com/office/powerpoint/2010/main" val="340943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ctrTitle"/>
          </p:nvPr>
        </p:nvSpPr>
        <p:spPr>
          <a:xfrm>
            <a:off x="727958" y="380715"/>
            <a:ext cx="6711900" cy="7425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dirty="0"/>
              <a:t>Fill in the blanks</a:t>
            </a:r>
            <a:endParaRPr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7EB0E-22E0-A11B-1885-FD4E96CD01DB}"/>
              </a:ext>
            </a:extLst>
          </p:cNvPr>
          <p:cNvSpPr txBox="1"/>
          <p:nvPr/>
        </p:nvSpPr>
        <p:spPr>
          <a:xfrm>
            <a:off x="2223164" y="1419464"/>
            <a:ext cx="453598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Second-wave selfie includes everything from __________.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US" dirty="0"/>
              <a:t>Robert built a camera using modified ________ and sheet of __________.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US" dirty="0"/>
              <a:t>In the year ______ Vivian Dorothy's pictures were uploaded to Flicker.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US" dirty="0"/>
              <a:t>Joseph Byron took an outstretched arm selfie in the year __________.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US" dirty="0"/>
              <a:t>Social media is strongly associated with ___________ of selfie.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995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sitting on a person's lap&#10;&#10;Description automatically generated with medium confidence">
            <a:extLst>
              <a:ext uri="{FF2B5EF4-FFF2-40B4-BE49-F238E27FC236}">
                <a16:creationId xmlns:a16="http://schemas.microsoft.com/office/drawing/2014/main" id="{FFD02E9E-0396-5C63-03E0-E9533502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84" y="1364331"/>
            <a:ext cx="1600200" cy="2132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FF8B6B-EC59-A389-ADBB-C2EFE8F828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23" b="12523"/>
          <a:stretch/>
        </p:blipFill>
        <p:spPr>
          <a:xfrm>
            <a:off x="5970816" y="1364331"/>
            <a:ext cx="1600200" cy="2132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26A80D-2AF4-BC58-52D0-1BF75E892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65" t="21915" r="14865" b="19259"/>
          <a:stretch/>
        </p:blipFill>
        <p:spPr>
          <a:xfrm>
            <a:off x="3960341" y="1364331"/>
            <a:ext cx="1432002" cy="2132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Google Shape;230;p26">
            <a:extLst>
              <a:ext uri="{FF2B5EF4-FFF2-40B4-BE49-F238E27FC236}">
                <a16:creationId xmlns:a16="http://schemas.microsoft.com/office/drawing/2014/main" id="{1CB75CC0-7D21-8FA7-EFEA-E753192BE2EF}"/>
              </a:ext>
            </a:extLst>
          </p:cNvPr>
          <p:cNvSpPr txBox="1">
            <a:spLocks/>
          </p:cNvSpPr>
          <p:nvPr/>
        </p:nvSpPr>
        <p:spPr>
          <a:xfrm>
            <a:off x="2894037" y="359448"/>
            <a:ext cx="3355925" cy="48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IN" sz="2800" b="1" dirty="0"/>
              <a:t>Selfies of our squad</a:t>
            </a:r>
          </a:p>
        </p:txBody>
      </p:sp>
    </p:spTree>
    <p:extLst>
      <p:ext uri="{BB962C8B-B14F-4D97-AF65-F5344CB8AC3E}">
        <p14:creationId xmlns:p14="http://schemas.microsoft.com/office/powerpoint/2010/main" val="380333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D3C18D-E07B-8451-EED9-8E16B48B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4" r="1814"/>
          <a:stretch/>
        </p:blipFill>
        <p:spPr>
          <a:xfrm>
            <a:off x="1626527" y="1546453"/>
            <a:ext cx="1600200" cy="2132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3B30EB-DF34-241B-B684-E7DD93556C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42" b="12542"/>
          <a:stretch/>
        </p:blipFill>
        <p:spPr>
          <a:xfrm>
            <a:off x="6239719" y="1505616"/>
            <a:ext cx="1600200" cy="2132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8D1EBD-ECB3-919A-0981-7AF57773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587" b="12587"/>
          <a:stretch/>
        </p:blipFill>
        <p:spPr>
          <a:xfrm>
            <a:off x="3933123" y="1505616"/>
            <a:ext cx="1600200" cy="2132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0" name="Google Shape;230;p26">
            <a:extLst>
              <a:ext uri="{FF2B5EF4-FFF2-40B4-BE49-F238E27FC236}">
                <a16:creationId xmlns:a16="http://schemas.microsoft.com/office/drawing/2014/main" id="{0AD25C0E-9061-C576-78F1-6B328A60CA3A}"/>
              </a:ext>
            </a:extLst>
          </p:cNvPr>
          <p:cNvSpPr txBox="1">
            <a:spLocks/>
          </p:cNvSpPr>
          <p:nvPr/>
        </p:nvSpPr>
        <p:spPr>
          <a:xfrm>
            <a:off x="2894037" y="359448"/>
            <a:ext cx="3355925" cy="48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IN" sz="2800" b="1" dirty="0"/>
              <a:t>Selfies of our squad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D3C18D-E07B-8451-EED9-8E16B48BB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7" b="34007"/>
          <a:stretch/>
        </p:blipFill>
        <p:spPr>
          <a:xfrm>
            <a:off x="1626527" y="1505615"/>
            <a:ext cx="1600200" cy="2213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3B30EB-DF34-241B-B684-E7DD93556C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9719" y="1459954"/>
            <a:ext cx="1600200" cy="2132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8D1EBD-ECB3-919A-0981-7AF57773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19" b="20019"/>
          <a:stretch/>
        </p:blipFill>
        <p:spPr>
          <a:xfrm>
            <a:off x="3933123" y="1505616"/>
            <a:ext cx="1600200" cy="2132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Google Shape;230;p26">
            <a:extLst>
              <a:ext uri="{FF2B5EF4-FFF2-40B4-BE49-F238E27FC236}">
                <a16:creationId xmlns:a16="http://schemas.microsoft.com/office/drawing/2014/main" id="{95D16454-335C-70D3-C4A6-A94DC569D654}"/>
              </a:ext>
            </a:extLst>
          </p:cNvPr>
          <p:cNvSpPr txBox="1">
            <a:spLocks/>
          </p:cNvSpPr>
          <p:nvPr/>
        </p:nvSpPr>
        <p:spPr>
          <a:xfrm>
            <a:off x="2894037" y="359448"/>
            <a:ext cx="3355925" cy="48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IN" sz="2800" b="1" dirty="0"/>
              <a:t>Selfies of our squad</a:t>
            </a:r>
          </a:p>
        </p:txBody>
      </p:sp>
    </p:spTree>
    <p:extLst>
      <p:ext uri="{BB962C8B-B14F-4D97-AF65-F5344CB8AC3E}">
        <p14:creationId xmlns:p14="http://schemas.microsoft.com/office/powerpoint/2010/main" val="2739197202"/>
      </p:ext>
    </p:extLst>
  </p:cSld>
  <p:clrMapOvr>
    <a:masterClrMapping/>
  </p:clrMapOvr>
</p:sld>
</file>

<file path=ppt/theme/theme1.xml><?xml version="1.0" encoding="utf-8"?>
<a:theme xmlns:a="http://schemas.openxmlformats.org/drawingml/2006/main" name="Pisanio template">
  <a:themeElements>
    <a:clrScheme name="Custom 347">
      <a:dk1>
        <a:srgbClr val="111111"/>
      </a:dk1>
      <a:lt1>
        <a:srgbClr val="FFFFFF"/>
      </a:lt1>
      <a:dk2>
        <a:srgbClr val="434343"/>
      </a:dk2>
      <a:lt2>
        <a:srgbClr val="F3F3F3"/>
      </a:lt2>
      <a:accent1>
        <a:srgbClr val="FFBC00"/>
      </a:accent1>
      <a:accent2>
        <a:srgbClr val="F38C22"/>
      </a:accent2>
      <a:accent3>
        <a:srgbClr val="202024"/>
      </a:accent3>
      <a:accent4>
        <a:srgbClr val="626269"/>
      </a:accent4>
      <a:accent5>
        <a:srgbClr val="9A9AA2"/>
      </a:accent5>
      <a:accent6>
        <a:srgbClr val="D5CFC1"/>
      </a:accent6>
      <a:hlink>
        <a:srgbClr val="B45F0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1839</Words>
  <Application>Microsoft Office PowerPoint</Application>
  <PresentationFormat>On-screen Show (16:9)</PresentationFormat>
  <Paragraphs>363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Raleway</vt:lpstr>
      <vt:lpstr>Work Sans Regular</vt:lpstr>
      <vt:lpstr>Arial</vt:lpstr>
      <vt:lpstr>Raleway Thin</vt:lpstr>
      <vt:lpstr>Montserrat</vt:lpstr>
      <vt:lpstr>Calibri</vt:lpstr>
      <vt:lpstr>Work Sans</vt:lpstr>
      <vt:lpstr>Pisanio template</vt:lpstr>
      <vt:lpstr>Selfie</vt:lpstr>
      <vt:lpstr>Short Answers</vt:lpstr>
      <vt:lpstr>Match it</vt:lpstr>
      <vt:lpstr>New Words</vt:lpstr>
      <vt:lpstr>PowerPoint Presentation</vt:lpstr>
      <vt:lpstr>Fill in the blanks</vt:lpstr>
      <vt:lpstr>PowerPoint Presentation</vt:lpstr>
      <vt:lpstr>PowerPoint Presentation</vt:lpstr>
      <vt:lpstr>PowerPoint Presentation</vt:lpstr>
      <vt:lpstr>Instructions for use</vt:lpstr>
      <vt:lpstr>PowerPoint Presentation</vt:lpstr>
      <vt:lpstr>This is a slide title</vt:lpstr>
      <vt:lpstr>Big concept</vt:lpstr>
      <vt:lpstr>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Extra graphics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Selfie</dc:title>
  <cp:lastModifiedBy>Elayaraman Ramalingam</cp:lastModifiedBy>
  <cp:revision>1</cp:revision>
  <dcterms:modified xsi:type="dcterms:W3CDTF">2022-12-12T05:50:54Z</dcterms:modified>
</cp:coreProperties>
</file>